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0.svg" ContentType="image/svg+xml"/>
  <Override PartName="/ppt/media/image12.svg" ContentType="image/svg+xml"/>
  <Override PartName="/ppt/media/image14.svg" ContentType="image/svg+xml"/>
  <Override PartName="/ppt/media/image16.svg" ContentType="image/svg+xml"/>
  <Override PartName="/ppt/media/image26.svg" ContentType="image/svg+xml"/>
  <Override PartName="/ppt/media/image28.svg" ContentType="image/svg+xml"/>
  <Override PartName="/ppt/media/image34.svg" ContentType="image/svg+xml"/>
  <Override PartName="/ppt/media/image36.svg" ContentType="image/svg+xml"/>
  <Override PartName="/ppt/media/image39.svg" ContentType="image/svg+xml"/>
  <Override PartName="/ppt/media/image40.svg" ContentType="image/svg+xml"/>
  <Override PartName="/ppt/media/image42.svg" ContentType="image/svg+xml"/>
  <Override PartName="/ppt/media/image4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279" r:id="rId6"/>
    <p:sldId id="280" r:id="rId7"/>
    <p:sldId id="258"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27368198" name="董永" initials="董" lastIdx="1" clrIdx="0"/>
  <p:cmAuthor id="2" name="作者" initials="A" lastIdx="0" clrIdx="1"/>
  <p:cmAuthor id="1483810881" name="WPS_1679281038" initials="W" lastIdx="1" clrIdx="2"/>
  <p:cmAuthor id="1" name="123" initials="1"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tags" Target="tags/tag308.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ja-JP" altLang="en-US">
              <a:highlight>
                <a:srgbClr val="FFFF00"/>
              </a:highlight>
            </a:endParaRPr>
          </a:p>
        </p:txBody>
      </p:sp>
      <p:sp>
        <p:nvSpPr>
          <p:cNvPr id="4" name="灯片编号占位符 3"/>
          <p:cNvSpPr>
            <a:spLocks noGrp="1"/>
          </p:cNvSpPr>
          <p:nvPr>
            <p:ph type="sldNum" sz="quarter" idx="10"/>
          </p:nvPr>
        </p:nvSpPr>
        <p:spPr/>
        <p:txBody>
          <a:bodyPr/>
          <a:lstStyle/>
          <a:p>
            <a:fld id="{1C3DB465-032F-1D4E-A86F-56CAA0840380}"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ja-JP" altLang="en-US">
              <a:highlight>
                <a:srgbClr val="FFFF00"/>
              </a:highlight>
            </a:endParaRPr>
          </a:p>
        </p:txBody>
      </p:sp>
      <p:sp>
        <p:nvSpPr>
          <p:cNvPr id="4" name="灯片编号占位符 3"/>
          <p:cNvSpPr>
            <a:spLocks noGrp="1"/>
          </p:cNvSpPr>
          <p:nvPr>
            <p:ph type="sldNum" sz="quarter" idx="5"/>
          </p:nvPr>
        </p:nvSpPr>
        <p:spPr/>
        <p:txBody>
          <a:bodyPr/>
          <a:lstStyle/>
          <a:p>
            <a:fld id="{1C3DB465-032F-1D4E-A86F-56CAA0840380}"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ja-JP" altLang="en-US">
              <a:highlight>
                <a:srgbClr val="FFFF00"/>
              </a:highlight>
            </a:endParaRPr>
          </a:p>
        </p:txBody>
      </p:sp>
      <p:sp>
        <p:nvSpPr>
          <p:cNvPr id="4" name="灯片编号占位符 3"/>
          <p:cNvSpPr>
            <a:spLocks noGrp="1"/>
          </p:cNvSpPr>
          <p:nvPr>
            <p:ph type="sldNum" sz="quarter" idx="5"/>
          </p:nvPr>
        </p:nvSpPr>
        <p:spPr/>
        <p:txBody>
          <a:bodyPr/>
          <a:lstStyle/>
          <a:p>
            <a:fld id="{1C3DB465-032F-1D4E-A86F-56CAA0840380}"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ja-JP" altLang="en-US">
              <a:highlight>
                <a:srgbClr val="FFFF00"/>
              </a:highlight>
            </a:endParaRPr>
          </a:p>
        </p:txBody>
      </p:sp>
      <p:sp>
        <p:nvSpPr>
          <p:cNvPr id="4" name="灯片编号占位符 3"/>
          <p:cNvSpPr>
            <a:spLocks noGrp="1"/>
          </p:cNvSpPr>
          <p:nvPr>
            <p:ph type="sldNum" sz="quarter" idx="5"/>
          </p:nvPr>
        </p:nvSpPr>
        <p:spPr/>
        <p:txBody>
          <a:bodyPr/>
          <a:lstStyle/>
          <a:p>
            <a:fld id="{1C3DB465-032F-1D4E-A86F-56CAA0840380}"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2.png"/><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image" Target="../media/image4.png"/><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tags" Target="../tags/tag20.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rotWithShape="1">
          <a:blip r:embed="rId3" cstate="print"/>
          <a:srcRect/>
          <a:stretch>
            <a:fillRect/>
          </a:stretch>
        </p:blipFill>
        <p:spPr>
          <a:xfrm>
            <a:off x="0" y="857"/>
            <a:ext cx="12192000" cy="6857143"/>
          </a:xfrm>
          <a:prstGeom prst="rect">
            <a:avLst/>
          </a:prstGeom>
        </p:spPr>
      </p:pic>
      <p:sp>
        <p:nvSpPr>
          <p:cNvPr id="16" name="文本框 15"/>
          <p:cNvSpPr txBox="1"/>
          <p:nvPr userDrawn="1">
            <p:custDataLst>
              <p:tags r:id="rId4"/>
            </p:custDataLst>
          </p:nvPr>
        </p:nvSpPr>
        <p:spPr>
          <a:xfrm>
            <a:off x="957120" y="1563370"/>
            <a:ext cx="5643705" cy="2400657"/>
          </a:xfrm>
          <a:prstGeom prst="rect">
            <a:avLst/>
          </a:prstGeom>
          <a:noFill/>
        </p:spPr>
        <p:txBody>
          <a:bodyPr wrap="square" rtlCol="0" anchor="t">
            <a:spAutoFit/>
          </a:bodyPr>
          <a:lstStyle/>
          <a:p>
            <a:pPr algn="ctr"/>
            <a:r>
              <a:rPr lang="en-US" altLang="zh-CN" sz="15000">
                <a:gradFill>
                  <a:gsLst>
                    <a:gs pos="0">
                      <a:srgbClr val="A2D1F3"/>
                    </a:gs>
                    <a:gs pos="100000">
                      <a:srgbClr val="E3F0FD">
                        <a:alpha val="53000"/>
                      </a:srgbClr>
                    </a:gs>
                  </a:gsLst>
                  <a:lin ang="5400000" scaled="1"/>
                </a:gradFill>
                <a:latin typeface="HarmonyOS Sans SC Medium" panose="00000600000000000000" pitchFamily="2" charset="-122"/>
                <a:ea typeface="HarmonyOS Sans SC Medium" panose="00000600000000000000" pitchFamily="2" charset="-122"/>
                <a:sym typeface="+mn-ea"/>
              </a:rPr>
              <a:t>2025 </a:t>
            </a:r>
            <a:endParaRPr lang="en-US" altLang="zh-CN" sz="15000">
              <a:gradFill>
                <a:gsLst>
                  <a:gs pos="0">
                    <a:srgbClr val="A2D1F3"/>
                  </a:gs>
                  <a:gs pos="100000">
                    <a:srgbClr val="E3F0FD">
                      <a:alpha val="53000"/>
                    </a:srgbClr>
                  </a:gs>
                </a:gsLst>
                <a:lin ang="5400000" scaled="1"/>
              </a:gradFill>
              <a:latin typeface="HarmonyOS Sans SC Medium" panose="00000600000000000000" pitchFamily="2" charset="-122"/>
              <a:ea typeface="HarmonyOS Sans SC Medium" panose="00000600000000000000" pitchFamily="2" charset="-122"/>
              <a:sym typeface="+mn-ea"/>
            </a:endParaRPr>
          </a:p>
        </p:txBody>
      </p:sp>
      <p:pic>
        <p:nvPicPr>
          <p:cNvPr id="17" name="图片 16"/>
          <p:cNvPicPr>
            <a:picLocks noChangeAspect="1"/>
          </p:cNvPicPr>
          <p:nvPr userDrawn="1">
            <p:custDataLst>
              <p:tags r:id="rId5"/>
            </p:custDataLst>
          </p:nvPr>
        </p:nvPicPr>
        <p:blipFill>
          <a:blip r:embed="rId6" cstate="print"/>
          <a:stretch>
            <a:fillRect/>
          </a:stretch>
        </p:blipFill>
        <p:spPr>
          <a:xfrm>
            <a:off x="508701" y="598992"/>
            <a:ext cx="1186536" cy="468700"/>
          </a:xfrm>
          <a:prstGeom prst="rect">
            <a:avLst/>
          </a:prstGeom>
        </p:spPr>
      </p:pic>
      <p:sp>
        <p:nvSpPr>
          <p:cNvPr id="2" name="矩形 1"/>
          <p:cNvSpPr/>
          <p:nvPr userDrawn="1">
            <p:custDataLst>
              <p:tags r:id="rId7"/>
            </p:custDataLst>
          </p:nvPr>
        </p:nvSpPr>
        <p:spPr>
          <a:xfrm>
            <a:off x="7823402" y="-1428150"/>
            <a:ext cx="415498" cy="369332"/>
          </a:xfrm>
          <a:prstGeom prst="rect">
            <a:avLst/>
          </a:prstGeom>
        </p:spPr>
        <p:txBody>
          <a:bodyPr wrap="none">
            <a:spAutoFit/>
          </a:bodyPr>
          <a:lstStyle/>
          <a:p>
            <a:r>
              <a:rPr lang="zh-CN" altLang="en-US"/>
              <a:t>，</a:t>
            </a:r>
            <a:endParaRPr lang="zh-CN" altLang="en-US" sz="1400" kern="1200">
              <a:solidFill>
                <a:schemeClr val="tx1"/>
              </a:solidFill>
              <a:latin typeface="HarmonyOS Sans SC Medium" panose="00000600000000000000" pitchFamily="2" charset="-122"/>
              <a:ea typeface="HarmonyOS Sans SC Medium" panose="00000600000000000000" pitchFamily="2" charset="-122"/>
              <a:cs typeface="+mn-cs"/>
            </a:endParaRPr>
          </a:p>
        </p:txBody>
      </p:sp>
      <p:pic>
        <p:nvPicPr>
          <p:cNvPr id="4" name="图片 3" descr="Aiko"/>
          <p:cNvPicPr>
            <a:picLocks noChangeAspect="1"/>
          </p:cNvPicPr>
          <p:nvPr userDrawn="1">
            <p:custDataLst>
              <p:tags r:id="rId8"/>
            </p:custDataLst>
          </p:nvPr>
        </p:nvPicPr>
        <p:blipFill>
          <a:blip r:embed="rId9"/>
          <a:stretch>
            <a:fillRect/>
          </a:stretch>
        </p:blipFill>
        <p:spPr>
          <a:xfrm>
            <a:off x="6804025" y="1198880"/>
            <a:ext cx="2988310" cy="422783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25" name="标题 1"/>
          <p:cNvSpPr txBox="1"/>
          <p:nvPr userDrawn="1">
            <p:custDataLst>
              <p:tags r:id="rId2"/>
            </p:custDataLst>
          </p:nvPr>
        </p:nvSpPr>
        <p:spPr>
          <a:xfrm>
            <a:off x="1905947" y="2605409"/>
            <a:ext cx="35673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tx1"/>
                </a:solidFill>
                <a:latin typeface="HarmonyOS Sans SC Light" panose="00000400000000000000" pitchFamily="2" charset="-122"/>
                <a:ea typeface="HarmonyOS Sans SC Light" panose="00000400000000000000" pitchFamily="2" charset="-122"/>
                <a:cs typeface="+mj-cs"/>
              </a:defRPr>
            </a:lvl1pPr>
          </a:lstStyle>
          <a:p>
            <a:r>
              <a:rPr kumimoji="1" lang="en-GB" altLang="zh-CN" sz="2800">
                <a:solidFill>
                  <a:schemeClr val="tx1">
                    <a:lumMod val="75000"/>
                    <a:lumOff val="25000"/>
                  </a:schemeClr>
                </a:solidFill>
                <a:latin typeface="HarmonyOS Sans SC" panose="00000500000000000000" pitchFamily="2" charset="-122"/>
                <a:ea typeface="HarmonyOS Sans SC" panose="00000500000000000000" pitchFamily="2" charset="-122"/>
              </a:rPr>
              <a:t>CONTENTS</a:t>
            </a:r>
            <a:endParaRPr kumimoji="1" lang="zh-CN" altLang="en-US" sz="2800">
              <a:solidFill>
                <a:schemeClr val="tx1">
                  <a:lumMod val="75000"/>
                  <a:lumOff val="25000"/>
                </a:schemeClr>
              </a:solidFill>
              <a:latin typeface="HarmonyOS Sans SC" panose="00000500000000000000" pitchFamily="2" charset="-122"/>
              <a:ea typeface="HarmonyOS Sans SC" panose="00000500000000000000" pitchFamily="2" charset="-122"/>
            </a:endParaRPr>
          </a:p>
        </p:txBody>
      </p:sp>
      <p:grpSp>
        <p:nvGrpSpPr>
          <p:cNvPr id="29" name="组合 28"/>
          <p:cNvGrpSpPr/>
          <p:nvPr userDrawn="1"/>
        </p:nvGrpSpPr>
        <p:grpSpPr>
          <a:xfrm>
            <a:off x="1671259" y="3126603"/>
            <a:ext cx="176270" cy="236195"/>
            <a:chOff x="0" y="0"/>
            <a:chExt cx="3838575" cy="5143500"/>
          </a:xfrm>
          <a:solidFill>
            <a:srgbClr val="E61932"/>
          </a:solidFill>
        </p:grpSpPr>
        <p:sp>
          <p:nvSpPr>
            <p:cNvPr id="33" name="Freeform 5"/>
            <p:cNvSpPr/>
            <p:nvPr>
              <p:custDataLst>
                <p:tags r:id="rId3"/>
              </p:custDataLst>
            </p:nvPr>
          </p:nvSpPr>
          <p:spPr bwMode="auto">
            <a:xfrm>
              <a:off x="0" y="0"/>
              <a:ext cx="3838575" cy="966788"/>
            </a:xfrm>
            <a:custGeom>
              <a:avLst/>
              <a:gdLst>
                <a:gd name="T0" fmla="*/ 0 w 2418"/>
                <a:gd name="T1" fmla="*/ 609 h 609"/>
                <a:gd name="T2" fmla="*/ 2364 w 2418"/>
                <a:gd name="T3" fmla="*/ 609 h 609"/>
                <a:gd name="T4" fmla="*/ 2418 w 2418"/>
                <a:gd name="T5" fmla="*/ 0 h 609"/>
                <a:gd name="T6" fmla="*/ 0 w 2418"/>
                <a:gd name="T7" fmla="*/ 0 h 609"/>
                <a:gd name="T8" fmla="*/ 0 w 2418"/>
                <a:gd name="T9" fmla="*/ 609 h 609"/>
              </a:gdLst>
              <a:ahLst/>
              <a:cxnLst>
                <a:cxn ang="0">
                  <a:pos x="T0" y="T1"/>
                </a:cxn>
                <a:cxn ang="0">
                  <a:pos x="T2" y="T3"/>
                </a:cxn>
                <a:cxn ang="0">
                  <a:pos x="T4" y="T5"/>
                </a:cxn>
                <a:cxn ang="0">
                  <a:pos x="T6" y="T7"/>
                </a:cxn>
                <a:cxn ang="0">
                  <a:pos x="T8" y="T9"/>
                </a:cxn>
              </a:cxnLst>
              <a:rect l="0" t="0" r="r" b="b"/>
              <a:pathLst>
                <a:path w="2418" h="609">
                  <a:moveTo>
                    <a:pt x="0" y="609"/>
                  </a:moveTo>
                  <a:lnTo>
                    <a:pt x="2364" y="609"/>
                  </a:lnTo>
                  <a:lnTo>
                    <a:pt x="2418" y="0"/>
                  </a:lnTo>
                  <a:lnTo>
                    <a:pt x="0" y="0"/>
                  </a:lnTo>
                  <a:lnTo>
                    <a:pt x="0" y="609"/>
                  </a:lnTo>
                  <a:close/>
                </a:path>
              </a:pathLst>
            </a:custGeom>
            <a:grpFill/>
            <a:ln>
              <a:noFill/>
            </a:ln>
          </p:spPr>
          <p:txBody>
            <a:bodyPr vert="horz" wrap="square" lIns="91440" tIns="45720" rIns="91440" bIns="45720" numCol="1" anchor="t" anchorCtr="0" compatLnSpc="1"/>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a:p>
          </p:txBody>
        </p:sp>
        <p:sp>
          <p:nvSpPr>
            <p:cNvPr id="37" name="Freeform 6"/>
            <p:cNvSpPr/>
            <p:nvPr>
              <p:custDataLst>
                <p:tags r:id="rId4"/>
              </p:custDataLst>
            </p:nvPr>
          </p:nvSpPr>
          <p:spPr bwMode="auto">
            <a:xfrm>
              <a:off x="0" y="4175125"/>
              <a:ext cx="3838575" cy="968375"/>
            </a:xfrm>
            <a:custGeom>
              <a:avLst/>
              <a:gdLst>
                <a:gd name="T0" fmla="*/ 0 w 2418"/>
                <a:gd name="T1" fmla="*/ 0 h 610"/>
                <a:gd name="T2" fmla="*/ 0 w 2418"/>
                <a:gd name="T3" fmla="*/ 610 h 610"/>
                <a:gd name="T4" fmla="*/ 2418 w 2418"/>
                <a:gd name="T5" fmla="*/ 610 h 610"/>
                <a:gd name="T6" fmla="*/ 2367 w 2418"/>
                <a:gd name="T7" fmla="*/ 0 h 610"/>
                <a:gd name="T8" fmla="*/ 0 w 2418"/>
                <a:gd name="T9" fmla="*/ 0 h 610"/>
              </a:gdLst>
              <a:ahLst/>
              <a:cxnLst>
                <a:cxn ang="0">
                  <a:pos x="T0" y="T1"/>
                </a:cxn>
                <a:cxn ang="0">
                  <a:pos x="T2" y="T3"/>
                </a:cxn>
                <a:cxn ang="0">
                  <a:pos x="T4" y="T5"/>
                </a:cxn>
                <a:cxn ang="0">
                  <a:pos x="T6" y="T7"/>
                </a:cxn>
                <a:cxn ang="0">
                  <a:pos x="T8" y="T9"/>
                </a:cxn>
              </a:cxnLst>
              <a:rect l="0" t="0" r="r" b="b"/>
              <a:pathLst>
                <a:path w="2418" h="610">
                  <a:moveTo>
                    <a:pt x="0" y="0"/>
                  </a:moveTo>
                  <a:lnTo>
                    <a:pt x="0" y="610"/>
                  </a:lnTo>
                  <a:lnTo>
                    <a:pt x="2418" y="610"/>
                  </a:lnTo>
                  <a:lnTo>
                    <a:pt x="2367" y="0"/>
                  </a:lnTo>
                  <a:lnTo>
                    <a:pt x="0" y="0"/>
                  </a:lnTo>
                  <a:close/>
                </a:path>
              </a:pathLst>
            </a:custGeom>
            <a:grpFill/>
            <a:ln>
              <a:noFill/>
            </a:ln>
          </p:spPr>
          <p:txBody>
            <a:bodyPr vert="horz" wrap="square" lIns="91440" tIns="45720" rIns="91440" bIns="45720" numCol="1" anchor="t" anchorCtr="0" compatLnSpc="1"/>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a:p>
          </p:txBody>
        </p:sp>
        <p:sp>
          <p:nvSpPr>
            <p:cNvPr id="38" name="Rectangle 7"/>
            <p:cNvSpPr>
              <a:spLocks noChangeArrowheads="1"/>
            </p:cNvSpPr>
            <p:nvPr>
              <p:custDataLst>
                <p:tags r:id="rId5"/>
              </p:custDataLst>
            </p:nvPr>
          </p:nvSpPr>
          <p:spPr bwMode="auto">
            <a:xfrm>
              <a:off x="0" y="2058988"/>
              <a:ext cx="3302000" cy="927100"/>
            </a:xfrm>
            <a:prstGeom prst="rect">
              <a:avLst/>
            </a:prstGeom>
            <a:grpFill/>
            <a:ln>
              <a:noFill/>
            </a:ln>
          </p:spPr>
          <p:txBody>
            <a:bodyPr vert="horz" wrap="square" lIns="91440" tIns="45720" rIns="91440" bIns="45720" numCol="1" anchor="t" anchorCtr="0" compatLnSpc="1"/>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a:p>
          </p:txBody>
        </p:sp>
      </p:grpSp>
      <p:sp>
        <p:nvSpPr>
          <p:cNvPr id="3" name="矩形 2"/>
          <p:cNvSpPr/>
          <p:nvPr userDrawn="1">
            <p:custDataLst>
              <p:tags r:id="rId6"/>
            </p:custDataLst>
          </p:nvPr>
        </p:nvSpPr>
        <p:spPr>
          <a:xfrm>
            <a:off x="0" y="0"/>
            <a:ext cx="1452785" cy="130750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文本框 1"/>
          <p:cNvSpPr txBox="1"/>
          <p:nvPr userDrawn="1">
            <p:custDataLst>
              <p:tags r:id="rId7"/>
            </p:custDataLst>
          </p:nvPr>
        </p:nvSpPr>
        <p:spPr>
          <a:xfrm>
            <a:off x="10039350" y="209550"/>
            <a:ext cx="1933575" cy="800100"/>
          </a:xfrm>
          <a:prstGeom prst="rect">
            <a:avLst/>
          </a:prstGeom>
          <a:solidFill>
            <a:schemeClr val="bg1"/>
          </a:solidFill>
        </p:spPr>
        <p:txBody>
          <a:bodyPr wrap="square" rtlCol="0">
            <a:spAutoFit/>
          </a:bodyPr>
          <a:lstStyle/>
          <a:p>
            <a:endParaRPr lang="zh-CN" altLang="en-US"/>
          </a:p>
        </p:txBody>
      </p:sp>
      <p:sp>
        <p:nvSpPr>
          <p:cNvPr id="12" name="灯片编号占位符 18"/>
          <p:cNvSpPr>
            <a:spLocks noGrp="1"/>
          </p:cNvSpPr>
          <p:nvPr>
            <p:ph type="sldNum" sz="quarter" idx="4"/>
            <p:custDataLst>
              <p:tags r:id="rId8"/>
            </p:custDataLst>
          </p:nvPr>
        </p:nvSpPr>
        <p:spPr>
          <a:xfrm>
            <a:off x="11594816" y="6411545"/>
            <a:ext cx="348922" cy="365125"/>
          </a:xfrm>
          <a:prstGeom prst="rect">
            <a:avLst/>
          </a:prstGeom>
        </p:spPr>
        <p:txBody>
          <a:bodyPr/>
          <a:lstStyle>
            <a:lvl1pPr algn="ctr">
              <a:defRPr sz="1000"/>
            </a:lvl1pPr>
          </a:lstStyle>
          <a:p>
            <a:fld id="{E5C3DDD6-9A44-164F-B8A7-B89BA701051E}" type="slidenum">
              <a:rPr kumimoji="1" lang="zh-CN" altLang="en-US" smtClean="0"/>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矩形 3"/>
          <p:cNvSpPr/>
          <p:nvPr userDrawn="1">
            <p:custDataLst>
              <p:tags r:id="rId2"/>
            </p:custDataLst>
          </p:nvPr>
        </p:nvSpPr>
        <p:spPr>
          <a:xfrm>
            <a:off x="10306050" y="0"/>
            <a:ext cx="1781175" cy="108585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2"/>
          <p:cNvSpPr/>
          <p:nvPr userDrawn="1">
            <p:custDataLst>
              <p:tags r:id="rId3"/>
            </p:custDataLst>
          </p:nvPr>
        </p:nvSpPr>
        <p:spPr>
          <a:xfrm>
            <a:off x="0" y="132460"/>
            <a:ext cx="7887768" cy="633643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标题 1"/>
          <p:cNvSpPr>
            <a:spLocks noGrp="1"/>
          </p:cNvSpPr>
          <p:nvPr>
            <p:ph type="title" hasCustomPrompt="1"/>
            <p:custDataLst>
              <p:tags r:id="rId4"/>
            </p:custDataLst>
          </p:nvPr>
        </p:nvSpPr>
        <p:spPr>
          <a:xfrm>
            <a:off x="2808822" y="2971800"/>
            <a:ext cx="7633205" cy="727241"/>
          </a:xfrm>
          <a:prstGeom prst="rect">
            <a:avLst/>
          </a:prstGeom>
        </p:spPr>
        <p:txBody>
          <a:bodyPr anchor="b">
            <a:normAutofit/>
          </a:bodyPr>
          <a:lstStyle>
            <a:lvl1pPr>
              <a:defRPr sz="3600" b="0" i="0" spc="500" baseline="0">
                <a:latin typeface="HarmonyOS Sans SC Light" panose="00000400000000000000" pitchFamily="2" charset="-122"/>
                <a:ea typeface="HarmonyOS Sans SC Light" panose="00000400000000000000" pitchFamily="2" charset="-122"/>
              </a:defRPr>
            </a:lvl1pPr>
          </a:lstStyle>
          <a:p>
            <a:r>
              <a:rPr kumimoji="1" lang="zh-CN" altLang="en-US"/>
              <a:t>放置标题</a:t>
            </a:r>
            <a:endParaRPr kumimoji="1" lang="zh-CN" altLang="en-US"/>
          </a:p>
        </p:txBody>
      </p:sp>
      <p:sp>
        <p:nvSpPr>
          <p:cNvPr id="9" name="文本占位符 12"/>
          <p:cNvSpPr>
            <a:spLocks noGrp="1"/>
          </p:cNvSpPr>
          <p:nvPr>
            <p:ph type="body" sz="quarter" idx="13" hasCustomPrompt="1"/>
            <p:custDataLst>
              <p:tags r:id="rId5"/>
            </p:custDataLst>
          </p:nvPr>
        </p:nvSpPr>
        <p:spPr>
          <a:xfrm>
            <a:off x="1149955" y="2872759"/>
            <a:ext cx="2112021" cy="1193850"/>
          </a:xfrm>
          <a:prstGeom prst="rect">
            <a:avLst/>
          </a:prstGeom>
        </p:spPr>
        <p:txBody>
          <a:bodyPr>
            <a:noAutofit/>
          </a:bodyPr>
          <a:lstStyle>
            <a:lvl1pPr marL="0" indent="0">
              <a:buNone/>
              <a:defRPr sz="7800" b="0" i="0" spc="50" baseline="0">
                <a:solidFill>
                  <a:schemeClr val="tx1"/>
                </a:solidFill>
                <a:latin typeface="HarmonyOS Sans SC Light" panose="00000400000000000000" pitchFamily="2" charset="-122"/>
                <a:ea typeface="HarmonyOS Sans SC Light" panose="00000400000000000000" pitchFamily="2" charset="-122"/>
              </a:defRPr>
            </a:lvl1pPr>
          </a:lstStyle>
          <a:p>
            <a:pPr lvl="0"/>
            <a:r>
              <a:rPr kumimoji="1" lang="en-US" altLang="zh-CN"/>
              <a:t>01</a:t>
            </a:r>
            <a:endParaRPr kumimoji="1" lang="zh-CN" altLang="en-US"/>
          </a:p>
        </p:txBody>
      </p:sp>
      <p:cxnSp>
        <p:nvCxnSpPr>
          <p:cNvPr id="12" name="直线连接符 11"/>
          <p:cNvCxnSpPr/>
          <p:nvPr userDrawn="1">
            <p:custDataLst>
              <p:tags r:id="rId6"/>
            </p:custDataLst>
          </p:nvPr>
        </p:nvCxnSpPr>
        <p:spPr>
          <a:xfrm>
            <a:off x="2574153" y="3188262"/>
            <a:ext cx="0" cy="372234"/>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pic>
        <p:nvPicPr>
          <p:cNvPr id="17" name="图片 16"/>
          <p:cNvPicPr>
            <a:picLocks noChangeAspect="1"/>
          </p:cNvPicPr>
          <p:nvPr userDrawn="1">
            <p:custDataLst>
              <p:tags r:id="rId7"/>
            </p:custDataLst>
          </p:nvPr>
        </p:nvPicPr>
        <p:blipFill>
          <a:blip r:embed="rId8" cstate="print"/>
          <a:srcRect/>
          <a:stretch>
            <a:fillRect/>
          </a:stretch>
        </p:blipFill>
        <p:spPr>
          <a:xfrm>
            <a:off x="10827142" y="0"/>
            <a:ext cx="1364857" cy="890124"/>
          </a:xfrm>
          <a:prstGeom prst="rect">
            <a:avLst/>
          </a:prstGeom>
        </p:spPr>
      </p:pic>
      <p:sp>
        <p:nvSpPr>
          <p:cNvPr id="14" name="灯片编号占位符 18"/>
          <p:cNvSpPr>
            <a:spLocks noGrp="1"/>
          </p:cNvSpPr>
          <p:nvPr>
            <p:ph type="sldNum" sz="quarter" idx="4"/>
            <p:custDataLst>
              <p:tags r:id="rId9"/>
            </p:custDataLst>
          </p:nvPr>
        </p:nvSpPr>
        <p:spPr>
          <a:xfrm>
            <a:off x="11594816" y="6411545"/>
            <a:ext cx="348922" cy="365125"/>
          </a:xfrm>
          <a:prstGeom prst="rect">
            <a:avLst/>
          </a:prstGeom>
        </p:spPr>
        <p:txBody>
          <a:bodyPr/>
          <a:lstStyle>
            <a:lvl1pPr algn="ctr">
              <a:defRPr sz="1000"/>
            </a:lvl1pPr>
          </a:lstStyle>
          <a:p>
            <a:fld id="{E5C3DDD6-9A44-164F-B8A7-B89BA701051E}" type="slidenum">
              <a:rPr kumimoji="1" lang="zh-CN" altLang="en-US" smtClean="0"/>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9" name="灯片编号占位符 18"/>
          <p:cNvSpPr>
            <a:spLocks noGrp="1"/>
          </p:cNvSpPr>
          <p:nvPr>
            <p:ph type="sldNum" sz="quarter" idx="4"/>
            <p:custDataLst>
              <p:tags r:id="rId2"/>
            </p:custDataLst>
          </p:nvPr>
        </p:nvSpPr>
        <p:spPr>
          <a:xfrm>
            <a:off x="11594816" y="6411545"/>
            <a:ext cx="348922" cy="365125"/>
          </a:xfrm>
          <a:prstGeom prst="rect">
            <a:avLst/>
          </a:prstGeom>
        </p:spPr>
        <p:txBody>
          <a:bodyPr/>
          <a:lstStyle>
            <a:lvl1pPr algn="ctr">
              <a:defRPr sz="1000"/>
            </a:lvl1pPr>
          </a:lstStyle>
          <a:p>
            <a:fld id="{E5C3DDD6-9A44-164F-B8A7-B89BA701051E}" type="slidenum">
              <a:rPr kumimoji="1" lang="zh-CN" altLang="en-US" smtClean="0"/>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12000" y="6314400"/>
            <a:ext cx="2700000" cy="316800"/>
          </a:xfrm>
        </p:spPr>
        <p:txBody>
          <a:bodyPr wrap="square">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wrap="square">
            <a:normAutofit/>
          </a:body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5"/>
            </p:custDataLst>
          </p:nvPr>
        </p:nvSpPr>
        <p:spPr>
          <a:xfrm>
            <a:off x="608400" y="608400"/>
            <a:ext cx="10969200" cy="705600"/>
          </a:xfrm>
        </p:spPr>
        <p:txBody>
          <a:bodyPr/>
          <a:lstStyle>
            <a:lvl1pPr algn="ctr">
              <a:defRPr/>
            </a:lvl1pPr>
          </a:lstStyle>
          <a:p>
            <a:r>
              <a:rPr lang="zh-CN" altLang="en-US" dirty="0"/>
              <a:t>单击此处编辑母版标题样式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5" Type="http://schemas.openxmlformats.org/officeDocument/2006/relationships/theme" Target="../theme/theme2.xml"/><Relationship Id="rId14" Type="http://schemas.openxmlformats.org/officeDocument/2006/relationships/tags" Target="../tags/tag31.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image" Target="../media/image5.png"/><Relationship Id="rId10" Type="http://schemas.openxmlformats.org/officeDocument/2006/relationships/tags" Target="../tags/tag28.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矩形 18"/>
          <p:cNvSpPr/>
          <p:nvPr userDrawn="1">
            <p:custDataLst>
              <p:tags r:id="rId7"/>
            </p:custDataLst>
          </p:nvPr>
        </p:nvSpPr>
        <p:spPr>
          <a:xfrm>
            <a:off x="0" y="0"/>
            <a:ext cx="12192000" cy="6858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defTabSz="914400">
              <a:defRPr sz="1800" b="0" i="0" u="none" strike="noStrike" kern="0" cap="none" spc="0" baseline="0">
                <a:solidFill>
                  <a:srgbClr val="000000"/>
                </a:solidFill>
                <a:uFillTx/>
              </a:defRPr>
            </a:pPr>
            <a:endParaRPr kumimoji="1" lang="en-US" altLang="zh-CN" sz="500" b="0" i="0" kern="1200" spc="30" baseline="0">
              <a:solidFill>
                <a:schemeClr val="accent5"/>
              </a:solidFill>
              <a:latin typeface="HarmonyOS Sans SC Light" panose="00000400000000000000" pitchFamily="2" charset="-122"/>
              <a:ea typeface="HarmonyOS Sans SC Light" panose="00000400000000000000" pitchFamily="2" charset="-122"/>
              <a:cs typeface="+mn-cs"/>
            </a:endParaRPr>
          </a:p>
        </p:txBody>
      </p:sp>
      <p:sp>
        <p:nvSpPr>
          <p:cNvPr id="20" name="文本框 19"/>
          <p:cNvSpPr txBox="1"/>
          <p:nvPr userDrawn="1">
            <p:custDataLst>
              <p:tags r:id="rId8"/>
            </p:custDataLst>
          </p:nvPr>
        </p:nvSpPr>
        <p:spPr>
          <a:xfrm>
            <a:off x="208368" y="6544163"/>
            <a:ext cx="2920497"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500" b="0" i="0" spc="30" baseline="0">
                <a:solidFill>
                  <a:schemeClr val="accent5"/>
                </a:solidFill>
                <a:latin typeface="HarmonyOS Sans SC Light" panose="00000400000000000000" pitchFamily="2" charset="-122"/>
                <a:ea typeface="HarmonyOS Sans SC Light" panose="00000400000000000000" pitchFamily="2" charset="-122"/>
              </a:rPr>
              <a:t>2025</a:t>
            </a:r>
            <a:r>
              <a:rPr kumimoji="1" lang="zh-CN" altLang="en-US" sz="500" b="0" i="0" spc="30" baseline="0">
                <a:solidFill>
                  <a:schemeClr val="accent5"/>
                </a:solidFill>
                <a:latin typeface="HarmonyOS Sans SC Light" panose="00000400000000000000" pitchFamily="2" charset="-122"/>
                <a:ea typeface="HarmonyOS Sans SC Light" panose="00000400000000000000" pitchFamily="2" charset="-122"/>
              </a:rPr>
              <a:t>  </a:t>
            </a:r>
            <a:r>
              <a:rPr kumimoji="1" lang="en-US" altLang="zh-CN" sz="500" b="0" i="0" spc="30" baseline="0">
                <a:solidFill>
                  <a:schemeClr val="accent5"/>
                </a:solidFill>
                <a:latin typeface="HarmonyOS Sans SC Light" panose="00000400000000000000" pitchFamily="2" charset="-122"/>
                <a:ea typeface="HarmonyOS Sans SC Light" panose="00000400000000000000" pitchFamily="2" charset="-122"/>
              </a:rPr>
              <a:t>© WUHAN KOTEI INFORMATICS CO.,LTD. All Rights Reserved.  </a:t>
            </a:r>
            <a:r>
              <a:rPr kumimoji="1" lang="en-US" altLang="zh-CN" sz="500" b="0" i="0" kern="1200" spc="30" baseline="0">
                <a:solidFill>
                  <a:schemeClr val="accent5"/>
                </a:solidFill>
                <a:latin typeface="HarmonyOS Sans SC Light" panose="00000400000000000000" pitchFamily="2" charset="-122"/>
                <a:ea typeface="HarmonyOS Sans SC Light" panose="00000400000000000000" pitchFamily="2" charset="-122"/>
                <a:cs typeface="+mn-cs"/>
              </a:rPr>
              <a:t>Confidential</a:t>
            </a:r>
            <a:endParaRPr kumimoji="1" lang="en-US" altLang="zh-CN" sz="500" b="0" i="0" kern="1200" spc="30" baseline="0">
              <a:solidFill>
                <a:schemeClr val="accent5"/>
              </a:solidFill>
              <a:latin typeface="HarmonyOS Sans SC Light" panose="00000400000000000000" pitchFamily="2" charset="-122"/>
              <a:ea typeface="HarmonyOS Sans SC Light" panose="00000400000000000000" pitchFamily="2" charset="-122"/>
              <a:cs typeface="+mn-cs"/>
            </a:endParaRPr>
          </a:p>
        </p:txBody>
      </p:sp>
      <p:sp>
        <p:nvSpPr>
          <p:cNvPr id="21" name="灯片编号占位符 18"/>
          <p:cNvSpPr>
            <a:spLocks noGrp="1"/>
          </p:cNvSpPr>
          <p:nvPr>
            <p:ph type="sldNum" sz="quarter" idx="4"/>
            <p:custDataLst>
              <p:tags r:id="rId9"/>
            </p:custDataLst>
          </p:nvPr>
        </p:nvSpPr>
        <p:spPr>
          <a:xfrm>
            <a:off x="11594816" y="6411545"/>
            <a:ext cx="348922" cy="365125"/>
          </a:xfrm>
          <a:prstGeom prst="rect">
            <a:avLst/>
          </a:prstGeom>
        </p:spPr>
        <p:txBody>
          <a:bodyPr/>
          <a:lstStyle>
            <a:lvl1pPr algn="ctr">
              <a:defRPr sz="1000"/>
            </a:lvl1pPr>
          </a:lstStyle>
          <a:p>
            <a:fld id="{E5C3DDD6-9A44-164F-B8A7-B89BA701051E}" type="slidenum">
              <a:rPr kumimoji="1" lang="zh-CN" altLang="en-US" smtClean="0"/>
            </a:fld>
            <a:endParaRPr kumimoji="1" lang="zh-CN" altLang="en-US"/>
          </a:p>
        </p:txBody>
      </p:sp>
      <p:pic>
        <p:nvPicPr>
          <p:cNvPr id="22" name="图片 21"/>
          <p:cNvPicPr>
            <a:picLocks noChangeAspect="1"/>
          </p:cNvPicPr>
          <p:nvPr userDrawn="1">
            <p:custDataLst>
              <p:tags r:id="rId10"/>
            </p:custDataLst>
          </p:nvPr>
        </p:nvPicPr>
        <p:blipFill>
          <a:blip r:embed="rId11" cstate="print"/>
          <a:srcRect/>
          <a:stretch>
            <a:fillRect/>
          </a:stretch>
        </p:blipFill>
        <p:spPr>
          <a:xfrm>
            <a:off x="10562788" y="0"/>
            <a:ext cx="1629212" cy="698335"/>
          </a:xfrm>
          <a:prstGeom prst="rect">
            <a:avLst/>
          </a:prstGeom>
        </p:spPr>
      </p:pic>
      <p:grpSp>
        <p:nvGrpSpPr>
          <p:cNvPr id="7" name="组合 6"/>
          <p:cNvGrpSpPr/>
          <p:nvPr userDrawn="1"/>
        </p:nvGrpSpPr>
        <p:grpSpPr>
          <a:xfrm>
            <a:off x="318709" y="295274"/>
            <a:ext cx="215170" cy="288319"/>
            <a:chOff x="0" y="0"/>
            <a:chExt cx="3838575" cy="5143500"/>
          </a:xfrm>
          <a:solidFill>
            <a:srgbClr val="E61932"/>
          </a:solidFill>
        </p:grpSpPr>
        <p:sp>
          <p:nvSpPr>
            <p:cNvPr id="8" name="Freeform 5"/>
            <p:cNvSpPr/>
            <p:nvPr>
              <p:custDataLst>
                <p:tags r:id="rId12"/>
              </p:custDataLst>
            </p:nvPr>
          </p:nvSpPr>
          <p:spPr bwMode="auto">
            <a:xfrm>
              <a:off x="0" y="0"/>
              <a:ext cx="3838575" cy="966788"/>
            </a:xfrm>
            <a:custGeom>
              <a:avLst/>
              <a:gdLst>
                <a:gd name="T0" fmla="*/ 0 w 2418"/>
                <a:gd name="T1" fmla="*/ 609 h 609"/>
                <a:gd name="T2" fmla="*/ 2364 w 2418"/>
                <a:gd name="T3" fmla="*/ 609 h 609"/>
                <a:gd name="T4" fmla="*/ 2418 w 2418"/>
                <a:gd name="T5" fmla="*/ 0 h 609"/>
                <a:gd name="T6" fmla="*/ 0 w 2418"/>
                <a:gd name="T7" fmla="*/ 0 h 609"/>
                <a:gd name="T8" fmla="*/ 0 w 2418"/>
                <a:gd name="T9" fmla="*/ 609 h 609"/>
              </a:gdLst>
              <a:ahLst/>
              <a:cxnLst>
                <a:cxn ang="0">
                  <a:pos x="T0" y="T1"/>
                </a:cxn>
                <a:cxn ang="0">
                  <a:pos x="T2" y="T3"/>
                </a:cxn>
                <a:cxn ang="0">
                  <a:pos x="T4" y="T5"/>
                </a:cxn>
                <a:cxn ang="0">
                  <a:pos x="T6" y="T7"/>
                </a:cxn>
                <a:cxn ang="0">
                  <a:pos x="T8" y="T9"/>
                </a:cxn>
              </a:cxnLst>
              <a:rect l="0" t="0" r="r" b="b"/>
              <a:pathLst>
                <a:path w="2418" h="609">
                  <a:moveTo>
                    <a:pt x="0" y="609"/>
                  </a:moveTo>
                  <a:lnTo>
                    <a:pt x="2364" y="609"/>
                  </a:lnTo>
                  <a:lnTo>
                    <a:pt x="2418" y="0"/>
                  </a:lnTo>
                  <a:lnTo>
                    <a:pt x="0" y="0"/>
                  </a:lnTo>
                  <a:lnTo>
                    <a:pt x="0" y="609"/>
                  </a:lnTo>
                  <a:close/>
                </a:path>
              </a:pathLst>
            </a:custGeom>
            <a:grpFill/>
            <a:ln>
              <a:noFill/>
            </a:ln>
          </p:spPr>
          <p:txBody>
            <a:bodyPr vert="horz" wrap="square" lIns="91440" tIns="45720" rIns="91440" bIns="45720" numCol="1" anchor="t" anchorCtr="0" compatLnSpc="1"/>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a:p>
          </p:txBody>
        </p:sp>
        <p:sp>
          <p:nvSpPr>
            <p:cNvPr id="9" name="Freeform 6"/>
            <p:cNvSpPr/>
            <p:nvPr>
              <p:custDataLst>
                <p:tags r:id="rId13"/>
              </p:custDataLst>
            </p:nvPr>
          </p:nvSpPr>
          <p:spPr bwMode="auto">
            <a:xfrm>
              <a:off x="0" y="4175125"/>
              <a:ext cx="3838575" cy="968375"/>
            </a:xfrm>
            <a:custGeom>
              <a:avLst/>
              <a:gdLst>
                <a:gd name="T0" fmla="*/ 0 w 2418"/>
                <a:gd name="T1" fmla="*/ 0 h 610"/>
                <a:gd name="T2" fmla="*/ 0 w 2418"/>
                <a:gd name="T3" fmla="*/ 610 h 610"/>
                <a:gd name="T4" fmla="*/ 2418 w 2418"/>
                <a:gd name="T5" fmla="*/ 610 h 610"/>
                <a:gd name="T6" fmla="*/ 2367 w 2418"/>
                <a:gd name="T7" fmla="*/ 0 h 610"/>
                <a:gd name="T8" fmla="*/ 0 w 2418"/>
                <a:gd name="T9" fmla="*/ 0 h 610"/>
              </a:gdLst>
              <a:ahLst/>
              <a:cxnLst>
                <a:cxn ang="0">
                  <a:pos x="T0" y="T1"/>
                </a:cxn>
                <a:cxn ang="0">
                  <a:pos x="T2" y="T3"/>
                </a:cxn>
                <a:cxn ang="0">
                  <a:pos x="T4" y="T5"/>
                </a:cxn>
                <a:cxn ang="0">
                  <a:pos x="T6" y="T7"/>
                </a:cxn>
                <a:cxn ang="0">
                  <a:pos x="T8" y="T9"/>
                </a:cxn>
              </a:cxnLst>
              <a:rect l="0" t="0" r="r" b="b"/>
              <a:pathLst>
                <a:path w="2418" h="610">
                  <a:moveTo>
                    <a:pt x="0" y="0"/>
                  </a:moveTo>
                  <a:lnTo>
                    <a:pt x="0" y="610"/>
                  </a:lnTo>
                  <a:lnTo>
                    <a:pt x="2418" y="610"/>
                  </a:lnTo>
                  <a:lnTo>
                    <a:pt x="2367" y="0"/>
                  </a:lnTo>
                  <a:lnTo>
                    <a:pt x="0" y="0"/>
                  </a:lnTo>
                  <a:close/>
                </a:path>
              </a:pathLst>
            </a:custGeom>
            <a:grpFill/>
            <a:ln>
              <a:noFill/>
            </a:ln>
          </p:spPr>
          <p:txBody>
            <a:bodyPr vert="horz" wrap="square" lIns="91440" tIns="45720" rIns="91440" bIns="45720" numCol="1" anchor="t" anchorCtr="0" compatLnSpc="1"/>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a:p>
          </p:txBody>
        </p:sp>
        <p:sp>
          <p:nvSpPr>
            <p:cNvPr id="10" name="Rectangle 7"/>
            <p:cNvSpPr>
              <a:spLocks noChangeArrowheads="1"/>
            </p:cNvSpPr>
            <p:nvPr>
              <p:custDataLst>
                <p:tags r:id="rId14"/>
              </p:custDataLst>
            </p:nvPr>
          </p:nvSpPr>
          <p:spPr bwMode="auto">
            <a:xfrm>
              <a:off x="0" y="2058988"/>
              <a:ext cx="3302000" cy="927100"/>
            </a:xfrm>
            <a:prstGeom prst="rect">
              <a:avLst/>
            </a:prstGeom>
            <a:grpFill/>
            <a:ln>
              <a:noFill/>
            </a:ln>
          </p:spPr>
          <p:txBody>
            <a:bodyPr vert="horz" wrap="square" lIns="91440" tIns="45720" rIns="91440" bIns="45720" numCol="1" anchor="t" anchorCtr="0" compatLnSpc="1"/>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armonyOS Sans SC" panose="00000500000000000000" pitchFamily="2" charset="-122"/>
          <a:ea typeface="HarmonyOS Sans SC" panose="00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armonyOS Sans SC" panose="00000500000000000000" pitchFamily="2" charset="-122"/>
          <a:ea typeface="HarmonyOS Sans SC" panose="00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armonyOS Sans SC" panose="00000500000000000000" pitchFamily="2" charset="-122"/>
          <a:ea typeface="HarmonyOS Sans SC" panose="000005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armonyOS Sans SC" panose="00000500000000000000" pitchFamily="2" charset="-122"/>
          <a:ea typeface="HarmonyOS Sans SC" panose="000005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armonyOS Sans SC" panose="00000500000000000000" pitchFamily="2" charset="-122"/>
          <a:ea typeface="HarmonyOS Sans SC" panose="000005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armonyOS Sans SC" panose="00000500000000000000" pitchFamily="2" charset="-122"/>
          <a:ea typeface="HarmonyOS Sans SC"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tags" Target="../tags/tag33.xml"/><Relationship Id="rId1" Type="http://schemas.openxmlformats.org/officeDocument/2006/relationships/tags" Target="../tags/tag32.xml"/></Relationships>
</file>

<file path=ppt/slides/_rels/slide10.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image" Target="../media/image32.jpeg"/><Relationship Id="rId5" Type="http://schemas.openxmlformats.org/officeDocument/2006/relationships/tags" Target="../tags/tag123.xml"/><Relationship Id="rId4" Type="http://schemas.openxmlformats.org/officeDocument/2006/relationships/image" Target="../media/image31.png"/><Relationship Id="rId3" Type="http://schemas.openxmlformats.org/officeDocument/2006/relationships/tags" Target="../tags/tag122.xml"/><Relationship Id="rId21" Type="http://schemas.openxmlformats.org/officeDocument/2006/relationships/slideLayout" Target="../slideLayouts/slideLayout15.xml"/><Relationship Id="rId20" Type="http://schemas.openxmlformats.org/officeDocument/2006/relationships/tags" Target="../tags/tag133.xml"/><Relationship Id="rId2" Type="http://schemas.openxmlformats.org/officeDocument/2006/relationships/tags" Target="../tags/tag121.xml"/><Relationship Id="rId19" Type="http://schemas.openxmlformats.org/officeDocument/2006/relationships/tags" Target="../tags/tag132.xml"/><Relationship Id="rId18" Type="http://schemas.openxmlformats.org/officeDocument/2006/relationships/image" Target="../media/image36.svg"/><Relationship Id="rId17" Type="http://schemas.openxmlformats.org/officeDocument/2006/relationships/image" Target="../media/image35.png"/><Relationship Id="rId16" Type="http://schemas.openxmlformats.org/officeDocument/2006/relationships/tags" Target="../tags/tag131.xml"/><Relationship Id="rId15" Type="http://schemas.openxmlformats.org/officeDocument/2006/relationships/tags" Target="../tags/tag130.xml"/><Relationship Id="rId14" Type="http://schemas.openxmlformats.org/officeDocument/2006/relationships/image" Target="../media/image34.svg"/><Relationship Id="rId13" Type="http://schemas.openxmlformats.org/officeDocument/2006/relationships/image" Target="../media/image33.png"/><Relationship Id="rId12" Type="http://schemas.openxmlformats.org/officeDocument/2006/relationships/tags" Target="../tags/tag129.xml"/><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tags" Target="../tags/tag120.xml"/></Relationships>
</file>

<file path=ppt/slides/_rels/slide11.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image" Target="../media/image37.jpeg"/><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4" Type="http://schemas.openxmlformats.org/officeDocument/2006/relationships/notesSlide" Target="../notesSlides/notesSlide4.xml"/><Relationship Id="rId13" Type="http://schemas.openxmlformats.org/officeDocument/2006/relationships/slideLayout" Target="../slideLayouts/slideLayout15.xml"/><Relationship Id="rId12" Type="http://schemas.openxmlformats.org/officeDocument/2006/relationships/tags" Target="../tags/tag144.xml"/><Relationship Id="rId11" Type="http://schemas.openxmlformats.org/officeDocument/2006/relationships/tags" Target="../tags/tag143.xml"/><Relationship Id="rId10" Type="http://schemas.openxmlformats.org/officeDocument/2006/relationships/tags" Target="../tags/tag142.xml"/><Relationship Id="rId1" Type="http://schemas.openxmlformats.org/officeDocument/2006/relationships/tags" Target="../tags/tag134.xml"/></Relationships>
</file>

<file path=ppt/slides/_rels/slide12.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image" Target="../media/image38.jpeg"/><Relationship Id="rId4" Type="http://schemas.openxmlformats.org/officeDocument/2006/relationships/tags" Target="../tags/tag148.xml"/><Relationship Id="rId34" Type="http://schemas.openxmlformats.org/officeDocument/2006/relationships/notesSlide" Target="../notesSlides/notesSlide5.xml"/><Relationship Id="rId33" Type="http://schemas.openxmlformats.org/officeDocument/2006/relationships/slideLayout" Target="../slideLayouts/slideLayout15.xml"/><Relationship Id="rId32" Type="http://schemas.openxmlformats.org/officeDocument/2006/relationships/tags" Target="../tags/tag167.xml"/><Relationship Id="rId31" Type="http://schemas.openxmlformats.org/officeDocument/2006/relationships/tags" Target="../tags/tag166.xml"/><Relationship Id="rId30" Type="http://schemas.openxmlformats.org/officeDocument/2006/relationships/image" Target="../media/image14.svg"/><Relationship Id="rId3" Type="http://schemas.openxmlformats.org/officeDocument/2006/relationships/tags" Target="../tags/tag147.xml"/><Relationship Id="rId29" Type="http://schemas.openxmlformats.org/officeDocument/2006/relationships/image" Target="../media/image13.png"/><Relationship Id="rId28" Type="http://schemas.openxmlformats.org/officeDocument/2006/relationships/tags" Target="../tags/tag165.xml"/><Relationship Id="rId27" Type="http://schemas.openxmlformats.org/officeDocument/2006/relationships/image" Target="../media/image16.svg"/><Relationship Id="rId26" Type="http://schemas.openxmlformats.org/officeDocument/2006/relationships/image" Target="../media/image15.png"/><Relationship Id="rId25" Type="http://schemas.openxmlformats.org/officeDocument/2006/relationships/tags" Target="../tags/tag164.xml"/><Relationship Id="rId24" Type="http://schemas.openxmlformats.org/officeDocument/2006/relationships/image" Target="../media/image40.svg"/><Relationship Id="rId23" Type="http://schemas.openxmlformats.org/officeDocument/2006/relationships/image" Target="../media/image11.png"/><Relationship Id="rId22" Type="http://schemas.openxmlformats.org/officeDocument/2006/relationships/tags" Target="../tags/tag163.xml"/><Relationship Id="rId21" Type="http://schemas.openxmlformats.org/officeDocument/2006/relationships/image" Target="../media/image39.svg"/><Relationship Id="rId20" Type="http://schemas.openxmlformats.org/officeDocument/2006/relationships/image" Target="../media/image9.png"/><Relationship Id="rId2" Type="http://schemas.openxmlformats.org/officeDocument/2006/relationships/tags" Target="../tags/tag146.xml"/><Relationship Id="rId19" Type="http://schemas.openxmlformats.org/officeDocument/2006/relationships/tags" Target="../tags/tag162.xml"/><Relationship Id="rId18" Type="http://schemas.openxmlformats.org/officeDocument/2006/relationships/tags" Target="../tags/tag161.xml"/><Relationship Id="rId17" Type="http://schemas.openxmlformats.org/officeDocument/2006/relationships/tags" Target="../tags/tag160.xml"/><Relationship Id="rId16" Type="http://schemas.openxmlformats.org/officeDocument/2006/relationships/tags" Target="../tags/tag159.xml"/><Relationship Id="rId15" Type="http://schemas.openxmlformats.org/officeDocument/2006/relationships/tags" Target="../tags/tag158.xml"/><Relationship Id="rId14" Type="http://schemas.openxmlformats.org/officeDocument/2006/relationships/tags" Target="../tags/tag157.xml"/><Relationship Id="rId13" Type="http://schemas.openxmlformats.org/officeDocument/2006/relationships/tags" Target="../tags/tag156.xml"/><Relationship Id="rId12" Type="http://schemas.openxmlformats.org/officeDocument/2006/relationships/tags" Target="../tags/tag155.xml"/><Relationship Id="rId11" Type="http://schemas.openxmlformats.org/officeDocument/2006/relationships/tags" Target="../tags/tag154.xml"/><Relationship Id="rId10" Type="http://schemas.openxmlformats.org/officeDocument/2006/relationships/tags" Target="../tags/tag153.xml"/><Relationship Id="rId1" Type="http://schemas.openxmlformats.org/officeDocument/2006/relationships/tags" Target="../tags/tag145.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5.xml"/><Relationship Id="rId4" Type="http://schemas.openxmlformats.org/officeDocument/2006/relationships/tags" Target="../tags/tag171.xml"/><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s>
</file>

<file path=ppt/slides/_rels/slide14.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3" Type="http://schemas.openxmlformats.org/officeDocument/2006/relationships/notesSlide" Target="../notesSlides/notesSlide7.xml"/><Relationship Id="rId22" Type="http://schemas.openxmlformats.org/officeDocument/2006/relationships/slideLayout" Target="../slideLayouts/slideLayout15.xml"/><Relationship Id="rId21" Type="http://schemas.openxmlformats.org/officeDocument/2006/relationships/tags" Target="../tags/tag188.xml"/><Relationship Id="rId20" Type="http://schemas.openxmlformats.org/officeDocument/2006/relationships/tags" Target="../tags/tag187.xml"/><Relationship Id="rId2" Type="http://schemas.openxmlformats.org/officeDocument/2006/relationships/tags" Target="../tags/tag173.xml"/><Relationship Id="rId19" Type="http://schemas.openxmlformats.org/officeDocument/2006/relationships/image" Target="../media/image44.svg"/><Relationship Id="rId18" Type="http://schemas.openxmlformats.org/officeDocument/2006/relationships/image" Target="../media/image43.png"/><Relationship Id="rId17" Type="http://schemas.openxmlformats.org/officeDocument/2006/relationships/tags" Target="../tags/tag186.xml"/><Relationship Id="rId16" Type="http://schemas.openxmlformats.org/officeDocument/2006/relationships/tags" Target="../tags/tag185.xml"/><Relationship Id="rId15" Type="http://schemas.openxmlformats.org/officeDocument/2006/relationships/tags" Target="../tags/tag184.xml"/><Relationship Id="rId14" Type="http://schemas.openxmlformats.org/officeDocument/2006/relationships/tags" Target="../tags/tag183.xml"/><Relationship Id="rId13" Type="http://schemas.openxmlformats.org/officeDocument/2006/relationships/tags" Target="../tags/tag182.xml"/><Relationship Id="rId12" Type="http://schemas.openxmlformats.org/officeDocument/2006/relationships/tags" Target="../tags/tag181.xml"/><Relationship Id="rId11" Type="http://schemas.openxmlformats.org/officeDocument/2006/relationships/image" Target="../media/image42.svg"/><Relationship Id="rId10" Type="http://schemas.openxmlformats.org/officeDocument/2006/relationships/image" Target="../media/image41.png"/><Relationship Id="rId1" Type="http://schemas.openxmlformats.org/officeDocument/2006/relationships/tags" Target="../tags/tag172.xml"/></Relationships>
</file>

<file path=ppt/slides/_rels/slide15.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4" Type="http://schemas.openxmlformats.org/officeDocument/2006/relationships/slideLayout" Target="../slideLayouts/slideLayout15.xml"/><Relationship Id="rId23" Type="http://schemas.openxmlformats.org/officeDocument/2006/relationships/tags" Target="../tags/tag207.xml"/><Relationship Id="rId22" Type="http://schemas.openxmlformats.org/officeDocument/2006/relationships/tags" Target="../tags/tag206.xml"/><Relationship Id="rId21" Type="http://schemas.openxmlformats.org/officeDocument/2006/relationships/tags" Target="../tags/tag205.xml"/><Relationship Id="rId20" Type="http://schemas.openxmlformats.org/officeDocument/2006/relationships/tags" Target="../tags/tag204.xml"/><Relationship Id="rId2" Type="http://schemas.openxmlformats.org/officeDocument/2006/relationships/tags" Target="../tags/tag190.xml"/><Relationship Id="rId19" Type="http://schemas.openxmlformats.org/officeDocument/2006/relationships/tags" Target="../tags/tag203.xml"/><Relationship Id="rId18" Type="http://schemas.openxmlformats.org/officeDocument/2006/relationships/tags" Target="../tags/tag202.xml"/><Relationship Id="rId17" Type="http://schemas.openxmlformats.org/officeDocument/2006/relationships/image" Target="../media/image48.jpeg"/><Relationship Id="rId16" Type="http://schemas.openxmlformats.org/officeDocument/2006/relationships/tags" Target="../tags/tag201.xml"/><Relationship Id="rId15" Type="http://schemas.openxmlformats.org/officeDocument/2006/relationships/image" Target="../media/image47.jpeg"/><Relationship Id="rId14" Type="http://schemas.openxmlformats.org/officeDocument/2006/relationships/tags" Target="../tags/tag200.xml"/><Relationship Id="rId13" Type="http://schemas.openxmlformats.org/officeDocument/2006/relationships/image" Target="../media/image46.jpeg"/><Relationship Id="rId12" Type="http://schemas.openxmlformats.org/officeDocument/2006/relationships/tags" Target="../tags/tag199.xml"/><Relationship Id="rId11" Type="http://schemas.openxmlformats.org/officeDocument/2006/relationships/image" Target="../media/image45.jpeg"/><Relationship Id="rId10" Type="http://schemas.openxmlformats.org/officeDocument/2006/relationships/tags" Target="../tags/tag198.xml"/><Relationship Id="rId1" Type="http://schemas.openxmlformats.org/officeDocument/2006/relationships/tags" Target="../tags/tag189.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5.xml"/><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tags" Target="../tags/tag208.xml"/></Relationships>
</file>

<file path=ppt/slides/_rels/slide17.xml.rels><?xml version="1.0" encoding="UTF-8" standalone="yes"?>
<Relationships xmlns="http://schemas.openxmlformats.org/package/2006/relationships"><Relationship Id="rId9" Type="http://schemas.openxmlformats.org/officeDocument/2006/relationships/tags" Target="../tags/tag219.xml"/><Relationship Id="rId8" Type="http://schemas.openxmlformats.org/officeDocument/2006/relationships/tags" Target="../tags/tag218.xml"/><Relationship Id="rId7" Type="http://schemas.openxmlformats.org/officeDocument/2006/relationships/tags" Target="../tags/tag217.xm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 Id="rId3" Type="http://schemas.openxmlformats.org/officeDocument/2006/relationships/tags" Target="../tags/tag213.xml"/><Relationship Id="rId2" Type="http://schemas.openxmlformats.org/officeDocument/2006/relationships/tags" Target="../tags/tag212.xml"/><Relationship Id="rId15" Type="http://schemas.openxmlformats.org/officeDocument/2006/relationships/slideLayout" Target="../slideLayouts/slideLayout15.xml"/><Relationship Id="rId14" Type="http://schemas.openxmlformats.org/officeDocument/2006/relationships/tags" Target="../tags/tag224.xml"/><Relationship Id="rId13" Type="http://schemas.openxmlformats.org/officeDocument/2006/relationships/tags" Target="../tags/tag223.xml"/><Relationship Id="rId12" Type="http://schemas.openxmlformats.org/officeDocument/2006/relationships/tags" Target="../tags/tag222.xml"/><Relationship Id="rId11" Type="http://schemas.openxmlformats.org/officeDocument/2006/relationships/tags" Target="../tags/tag221.xml"/><Relationship Id="rId10" Type="http://schemas.openxmlformats.org/officeDocument/2006/relationships/tags" Target="../tags/tag220.xml"/><Relationship Id="rId1" Type="http://schemas.openxmlformats.org/officeDocument/2006/relationships/tags" Target="../tags/tag211.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5.xml"/><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s>
</file>

<file path=ppt/slides/_rels/slide19.xml.rels><?xml version="1.0" encoding="UTF-8" standalone="yes"?>
<Relationships xmlns="http://schemas.openxmlformats.org/package/2006/relationships"><Relationship Id="rId9" Type="http://schemas.openxmlformats.org/officeDocument/2006/relationships/tags" Target="../tags/tag235.xml"/><Relationship Id="rId8" Type="http://schemas.openxmlformats.org/officeDocument/2006/relationships/tags" Target="../tags/tag234.xml"/><Relationship Id="rId7" Type="http://schemas.openxmlformats.org/officeDocument/2006/relationships/tags" Target="../tags/tag233.xml"/><Relationship Id="rId6" Type="http://schemas.openxmlformats.org/officeDocument/2006/relationships/image" Target="../media/image37.jpeg"/><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tags" Target="../tags/tag229.xml"/><Relationship Id="rId14" Type="http://schemas.openxmlformats.org/officeDocument/2006/relationships/notesSlide" Target="../notesSlides/notesSlide10.xml"/><Relationship Id="rId13" Type="http://schemas.openxmlformats.org/officeDocument/2006/relationships/slideLayout" Target="../slideLayouts/slideLayout15.xml"/><Relationship Id="rId12" Type="http://schemas.openxmlformats.org/officeDocument/2006/relationships/tags" Target="../tags/tag238.xml"/><Relationship Id="rId11" Type="http://schemas.openxmlformats.org/officeDocument/2006/relationships/tags" Target="../tags/tag237.xml"/><Relationship Id="rId10" Type="http://schemas.openxmlformats.org/officeDocument/2006/relationships/tags" Target="../tags/tag236.xml"/><Relationship Id="rId1" Type="http://schemas.openxmlformats.org/officeDocument/2006/relationships/tags" Target="../tags/tag22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9" Type="http://schemas.openxmlformats.org/officeDocument/2006/relationships/tags" Target="../tags/tag246.xml"/><Relationship Id="rId8" Type="http://schemas.openxmlformats.org/officeDocument/2006/relationships/tags" Target="../tags/tag245.xml"/><Relationship Id="rId7" Type="http://schemas.openxmlformats.org/officeDocument/2006/relationships/image" Target="../media/image49.png"/><Relationship Id="rId6" Type="http://schemas.openxmlformats.org/officeDocument/2006/relationships/tags" Target="../tags/tag244.xml"/><Relationship Id="rId5" Type="http://schemas.openxmlformats.org/officeDocument/2006/relationships/tags" Target="../tags/tag243.xml"/><Relationship Id="rId4" Type="http://schemas.openxmlformats.org/officeDocument/2006/relationships/tags" Target="../tags/tag242.xml"/><Relationship Id="rId3" Type="http://schemas.openxmlformats.org/officeDocument/2006/relationships/tags" Target="../tags/tag241.xml"/><Relationship Id="rId26" Type="http://schemas.openxmlformats.org/officeDocument/2006/relationships/notesSlide" Target="../notesSlides/notesSlide11.xml"/><Relationship Id="rId25" Type="http://schemas.openxmlformats.org/officeDocument/2006/relationships/slideLayout" Target="../slideLayouts/slideLayout15.xml"/><Relationship Id="rId24" Type="http://schemas.openxmlformats.org/officeDocument/2006/relationships/tags" Target="../tags/tag258.xml"/><Relationship Id="rId23" Type="http://schemas.openxmlformats.org/officeDocument/2006/relationships/tags" Target="../tags/tag257.xml"/><Relationship Id="rId22" Type="http://schemas.openxmlformats.org/officeDocument/2006/relationships/tags" Target="../tags/tag256.xml"/><Relationship Id="rId21" Type="http://schemas.openxmlformats.org/officeDocument/2006/relationships/image" Target="../media/image52.png"/><Relationship Id="rId20" Type="http://schemas.openxmlformats.org/officeDocument/2006/relationships/tags" Target="../tags/tag255.xml"/><Relationship Id="rId2" Type="http://schemas.openxmlformats.org/officeDocument/2006/relationships/tags" Target="../tags/tag240.xml"/><Relationship Id="rId19" Type="http://schemas.openxmlformats.org/officeDocument/2006/relationships/tags" Target="../tags/tag254.xml"/><Relationship Id="rId18" Type="http://schemas.openxmlformats.org/officeDocument/2006/relationships/tags" Target="../tags/tag253.xml"/><Relationship Id="rId17" Type="http://schemas.openxmlformats.org/officeDocument/2006/relationships/image" Target="../media/image51.png"/><Relationship Id="rId16" Type="http://schemas.openxmlformats.org/officeDocument/2006/relationships/tags" Target="../tags/tag252.xml"/><Relationship Id="rId15" Type="http://schemas.openxmlformats.org/officeDocument/2006/relationships/tags" Target="../tags/tag251.xml"/><Relationship Id="rId14" Type="http://schemas.openxmlformats.org/officeDocument/2006/relationships/tags" Target="../tags/tag250.xml"/><Relationship Id="rId13" Type="http://schemas.openxmlformats.org/officeDocument/2006/relationships/tags" Target="../tags/tag249.xml"/><Relationship Id="rId12" Type="http://schemas.openxmlformats.org/officeDocument/2006/relationships/image" Target="../media/image50.jpeg"/><Relationship Id="rId11" Type="http://schemas.openxmlformats.org/officeDocument/2006/relationships/tags" Target="../tags/tag248.xml"/><Relationship Id="rId10" Type="http://schemas.openxmlformats.org/officeDocument/2006/relationships/tags" Target="../tags/tag247.xml"/><Relationship Id="rId1" Type="http://schemas.openxmlformats.org/officeDocument/2006/relationships/tags" Target="../tags/tag239.xml"/></Relationships>
</file>

<file path=ppt/slides/_rels/slide21.xml.rels><?xml version="1.0" encoding="UTF-8" standalone="yes"?>
<Relationships xmlns="http://schemas.openxmlformats.org/package/2006/relationships"><Relationship Id="rId9" Type="http://schemas.openxmlformats.org/officeDocument/2006/relationships/tags" Target="../tags/tag266.xml"/><Relationship Id="rId8" Type="http://schemas.openxmlformats.org/officeDocument/2006/relationships/tags" Target="../tags/tag265.xml"/><Relationship Id="rId7" Type="http://schemas.openxmlformats.org/officeDocument/2006/relationships/tags" Target="../tags/tag264.xml"/><Relationship Id="rId6" Type="http://schemas.openxmlformats.org/officeDocument/2006/relationships/tags" Target="../tags/tag263.xml"/><Relationship Id="rId5" Type="http://schemas.openxmlformats.org/officeDocument/2006/relationships/tags" Target="../tags/tag262.xml"/><Relationship Id="rId4" Type="http://schemas.openxmlformats.org/officeDocument/2006/relationships/tags" Target="../tags/tag261.xml"/><Relationship Id="rId3" Type="http://schemas.openxmlformats.org/officeDocument/2006/relationships/image" Target="../media/image53.jpeg"/><Relationship Id="rId24" Type="http://schemas.openxmlformats.org/officeDocument/2006/relationships/notesSlide" Target="../notesSlides/notesSlide12.xml"/><Relationship Id="rId23" Type="http://schemas.openxmlformats.org/officeDocument/2006/relationships/slideLayout" Target="../slideLayouts/slideLayout15.xml"/><Relationship Id="rId22" Type="http://schemas.openxmlformats.org/officeDocument/2006/relationships/tags" Target="../tags/tag279.xml"/><Relationship Id="rId21" Type="http://schemas.openxmlformats.org/officeDocument/2006/relationships/tags" Target="../tags/tag278.xml"/><Relationship Id="rId20" Type="http://schemas.openxmlformats.org/officeDocument/2006/relationships/tags" Target="../tags/tag277.xml"/><Relationship Id="rId2" Type="http://schemas.openxmlformats.org/officeDocument/2006/relationships/tags" Target="../tags/tag260.xml"/><Relationship Id="rId19" Type="http://schemas.openxmlformats.org/officeDocument/2006/relationships/tags" Target="../tags/tag276.xml"/><Relationship Id="rId18" Type="http://schemas.openxmlformats.org/officeDocument/2006/relationships/tags" Target="../tags/tag275.xml"/><Relationship Id="rId17" Type="http://schemas.openxmlformats.org/officeDocument/2006/relationships/tags" Target="../tags/tag274.xml"/><Relationship Id="rId16" Type="http://schemas.openxmlformats.org/officeDocument/2006/relationships/tags" Target="../tags/tag273.xml"/><Relationship Id="rId15" Type="http://schemas.openxmlformats.org/officeDocument/2006/relationships/tags" Target="../tags/tag272.xml"/><Relationship Id="rId14" Type="http://schemas.openxmlformats.org/officeDocument/2006/relationships/tags" Target="../tags/tag271.xml"/><Relationship Id="rId13" Type="http://schemas.openxmlformats.org/officeDocument/2006/relationships/tags" Target="../tags/tag270.xml"/><Relationship Id="rId12" Type="http://schemas.openxmlformats.org/officeDocument/2006/relationships/tags" Target="../tags/tag269.xml"/><Relationship Id="rId11" Type="http://schemas.openxmlformats.org/officeDocument/2006/relationships/tags" Target="../tags/tag268.xml"/><Relationship Id="rId10" Type="http://schemas.openxmlformats.org/officeDocument/2006/relationships/tags" Target="../tags/tag267.xml"/><Relationship Id="rId1" Type="http://schemas.openxmlformats.org/officeDocument/2006/relationships/tags" Target="../tags/tag259.xml"/></Relationships>
</file>

<file path=ppt/slides/_rels/slide22.xml.rels><?xml version="1.0" encoding="UTF-8" standalone="yes"?>
<Relationships xmlns="http://schemas.openxmlformats.org/package/2006/relationships"><Relationship Id="rId9" Type="http://schemas.openxmlformats.org/officeDocument/2006/relationships/tags" Target="../tags/tag287.xml"/><Relationship Id="rId8" Type="http://schemas.openxmlformats.org/officeDocument/2006/relationships/tags" Target="../tags/tag286.xml"/><Relationship Id="rId7" Type="http://schemas.openxmlformats.org/officeDocument/2006/relationships/image" Target="../media/image54.jpeg"/><Relationship Id="rId6" Type="http://schemas.openxmlformats.org/officeDocument/2006/relationships/tags" Target="../tags/tag285.xml"/><Relationship Id="rId5" Type="http://schemas.openxmlformats.org/officeDocument/2006/relationships/tags" Target="../tags/tag284.xml"/><Relationship Id="rId4" Type="http://schemas.openxmlformats.org/officeDocument/2006/relationships/tags" Target="../tags/tag283.xml"/><Relationship Id="rId3" Type="http://schemas.openxmlformats.org/officeDocument/2006/relationships/tags" Target="../tags/tag282.xml"/><Relationship Id="rId26" Type="http://schemas.openxmlformats.org/officeDocument/2006/relationships/notesSlide" Target="../notesSlides/notesSlide13.xml"/><Relationship Id="rId25" Type="http://schemas.openxmlformats.org/officeDocument/2006/relationships/slideLayout" Target="../slideLayouts/slideLayout15.xml"/><Relationship Id="rId24" Type="http://schemas.openxmlformats.org/officeDocument/2006/relationships/tags" Target="../tags/tag299.xml"/><Relationship Id="rId23" Type="http://schemas.openxmlformats.org/officeDocument/2006/relationships/tags" Target="../tags/tag298.xml"/><Relationship Id="rId22" Type="http://schemas.openxmlformats.org/officeDocument/2006/relationships/tags" Target="../tags/tag297.xml"/><Relationship Id="rId21" Type="http://schemas.openxmlformats.org/officeDocument/2006/relationships/image" Target="../media/image57.jpeg"/><Relationship Id="rId20" Type="http://schemas.openxmlformats.org/officeDocument/2006/relationships/tags" Target="../tags/tag296.xml"/><Relationship Id="rId2" Type="http://schemas.openxmlformats.org/officeDocument/2006/relationships/tags" Target="../tags/tag281.xml"/><Relationship Id="rId19" Type="http://schemas.openxmlformats.org/officeDocument/2006/relationships/tags" Target="../tags/tag295.xml"/><Relationship Id="rId18" Type="http://schemas.openxmlformats.org/officeDocument/2006/relationships/tags" Target="../tags/tag294.xml"/><Relationship Id="rId17" Type="http://schemas.openxmlformats.org/officeDocument/2006/relationships/image" Target="../media/image56.jpeg"/><Relationship Id="rId16" Type="http://schemas.openxmlformats.org/officeDocument/2006/relationships/tags" Target="../tags/tag293.xml"/><Relationship Id="rId15" Type="http://schemas.openxmlformats.org/officeDocument/2006/relationships/tags" Target="../tags/tag292.xml"/><Relationship Id="rId14" Type="http://schemas.openxmlformats.org/officeDocument/2006/relationships/tags" Target="../tags/tag291.xml"/><Relationship Id="rId13" Type="http://schemas.openxmlformats.org/officeDocument/2006/relationships/tags" Target="../tags/tag290.xml"/><Relationship Id="rId12" Type="http://schemas.openxmlformats.org/officeDocument/2006/relationships/image" Target="../media/image55.jpeg"/><Relationship Id="rId11" Type="http://schemas.openxmlformats.org/officeDocument/2006/relationships/tags" Target="../tags/tag289.xml"/><Relationship Id="rId10" Type="http://schemas.openxmlformats.org/officeDocument/2006/relationships/tags" Target="../tags/tag288.xml"/><Relationship Id="rId1" Type="http://schemas.openxmlformats.org/officeDocument/2006/relationships/tags" Target="../tags/tag280.xml"/></Relationships>
</file>

<file path=ppt/slides/_rels/slide23.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tags" Target="../tags/tag305.xml"/><Relationship Id="rId7" Type="http://schemas.openxmlformats.org/officeDocument/2006/relationships/tags" Target="../tags/tag304.xml"/><Relationship Id="rId6" Type="http://schemas.openxmlformats.org/officeDocument/2006/relationships/tags" Target="../tags/tag303.xml"/><Relationship Id="rId5" Type="http://schemas.openxmlformats.org/officeDocument/2006/relationships/tags" Target="../tags/tag302.xml"/><Relationship Id="rId4" Type="http://schemas.openxmlformats.org/officeDocument/2006/relationships/image" Target="../media/image2.png"/><Relationship Id="rId3" Type="http://schemas.openxmlformats.org/officeDocument/2006/relationships/tags" Target="../tags/tag301.xml"/><Relationship Id="rId2" Type="http://schemas.openxmlformats.org/officeDocument/2006/relationships/image" Target="../media/image1.jpeg"/><Relationship Id="rId13" Type="http://schemas.openxmlformats.org/officeDocument/2006/relationships/slideLayout" Target="../slideLayouts/slideLayout16.xml"/><Relationship Id="rId12" Type="http://schemas.openxmlformats.org/officeDocument/2006/relationships/tags" Target="../tags/tag307.xml"/><Relationship Id="rId11" Type="http://schemas.openxmlformats.org/officeDocument/2006/relationships/image" Target="../media/image3.png"/><Relationship Id="rId10" Type="http://schemas.openxmlformats.org/officeDocument/2006/relationships/tags" Target="../tags/tag306.xml"/><Relationship Id="rId1" Type="http://schemas.openxmlformats.org/officeDocument/2006/relationships/tags" Target="../tags/tag30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1" Type="http://schemas.openxmlformats.org/officeDocument/2006/relationships/slideLayout" Target="../slideLayouts/slideLayout15.xml"/><Relationship Id="rId30" Type="http://schemas.openxmlformats.org/officeDocument/2006/relationships/tags" Target="../tags/tag54.xml"/><Relationship Id="rId3" Type="http://schemas.openxmlformats.org/officeDocument/2006/relationships/image" Target="../media/image8.jpeg"/><Relationship Id="rId29" Type="http://schemas.openxmlformats.org/officeDocument/2006/relationships/tags" Target="../tags/tag53.xml"/><Relationship Id="rId28" Type="http://schemas.openxmlformats.org/officeDocument/2006/relationships/image" Target="../media/image16.svg"/><Relationship Id="rId27" Type="http://schemas.openxmlformats.org/officeDocument/2006/relationships/image" Target="../media/image15.png"/><Relationship Id="rId26" Type="http://schemas.openxmlformats.org/officeDocument/2006/relationships/tags" Target="../tags/tag52.xml"/><Relationship Id="rId25" Type="http://schemas.openxmlformats.org/officeDocument/2006/relationships/image" Target="../media/image14.svg"/><Relationship Id="rId24" Type="http://schemas.openxmlformats.org/officeDocument/2006/relationships/image" Target="../media/image13.png"/><Relationship Id="rId23" Type="http://schemas.openxmlformats.org/officeDocument/2006/relationships/tags" Target="../tags/tag51.xml"/><Relationship Id="rId22" Type="http://schemas.openxmlformats.org/officeDocument/2006/relationships/tags" Target="../tags/tag50.xml"/><Relationship Id="rId21" Type="http://schemas.openxmlformats.org/officeDocument/2006/relationships/tags" Target="../tags/tag49.xml"/><Relationship Id="rId20" Type="http://schemas.openxmlformats.org/officeDocument/2006/relationships/tags" Target="../tags/tag48.xml"/><Relationship Id="rId2" Type="http://schemas.openxmlformats.org/officeDocument/2006/relationships/tags" Target="../tags/tag35.xml"/><Relationship Id="rId19" Type="http://schemas.openxmlformats.org/officeDocument/2006/relationships/tags" Target="../tags/tag47.xml"/><Relationship Id="rId18" Type="http://schemas.openxmlformats.org/officeDocument/2006/relationships/tags" Target="../tags/tag46.xml"/><Relationship Id="rId17" Type="http://schemas.openxmlformats.org/officeDocument/2006/relationships/tags" Target="../tags/tag45.xml"/><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tags" Target="../tags/tag44.xml"/><Relationship Id="rId13" Type="http://schemas.openxmlformats.org/officeDocument/2006/relationships/tags" Target="../tags/tag43.xml"/><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tags" Target="../tags/tag42.xml"/><Relationship Id="rId1" Type="http://schemas.openxmlformats.org/officeDocument/2006/relationships/tags" Target="../tags/tag34.xml"/></Relationships>
</file>

<file path=ppt/slides/_rels/slide5.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image" Target="../media/image18.jpeg"/><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image" Target="../media/image17.jpeg"/><Relationship Id="rId2" Type="http://schemas.openxmlformats.org/officeDocument/2006/relationships/tags" Target="../tags/tag56.xml"/><Relationship Id="rId17" Type="http://schemas.openxmlformats.org/officeDocument/2006/relationships/notesSlide" Target="../notesSlides/notesSlide2.xml"/><Relationship Id="rId16" Type="http://schemas.openxmlformats.org/officeDocument/2006/relationships/slideLayout" Target="../slideLayouts/slideLayout15.xml"/><Relationship Id="rId15" Type="http://schemas.openxmlformats.org/officeDocument/2006/relationships/tags" Target="../tags/tag66.xml"/><Relationship Id="rId14" Type="http://schemas.openxmlformats.org/officeDocument/2006/relationships/tags" Target="../tags/tag65.xml"/><Relationship Id="rId13" Type="http://schemas.openxmlformats.org/officeDocument/2006/relationships/tags" Target="../tags/tag64.xml"/><Relationship Id="rId12" Type="http://schemas.openxmlformats.org/officeDocument/2006/relationships/tags" Target="../tags/tag63.xml"/><Relationship Id="rId11" Type="http://schemas.openxmlformats.org/officeDocument/2006/relationships/image" Target="../media/image19.jpeg"/><Relationship Id="rId10" Type="http://schemas.openxmlformats.org/officeDocument/2006/relationships/tags" Target="../tags/tag62.xml"/><Relationship Id="rId1" Type="http://schemas.openxmlformats.org/officeDocument/2006/relationships/tags" Target="../tags/tag55.xml"/></Relationships>
</file>

<file path=ppt/slides/_rels/slide6.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image" Target="../media/image21.jpeg"/><Relationship Id="rId4" Type="http://schemas.openxmlformats.org/officeDocument/2006/relationships/tags" Target="../tags/tag69.xml"/><Relationship Id="rId3" Type="http://schemas.openxmlformats.org/officeDocument/2006/relationships/image" Target="../media/image20.png"/><Relationship Id="rId2" Type="http://schemas.openxmlformats.org/officeDocument/2006/relationships/tags" Target="../tags/tag68.xml"/><Relationship Id="rId17" Type="http://schemas.openxmlformats.org/officeDocument/2006/relationships/slideLayout" Target="../slideLayouts/slideLayout15.xml"/><Relationship Id="rId16" Type="http://schemas.openxmlformats.org/officeDocument/2006/relationships/tags" Target="../tags/tag80.xml"/><Relationship Id="rId15" Type="http://schemas.openxmlformats.org/officeDocument/2006/relationships/tags" Target="../tags/tag79.xml"/><Relationship Id="rId14" Type="http://schemas.openxmlformats.org/officeDocument/2006/relationships/tags" Target="../tags/tag78.xml"/><Relationship Id="rId13" Type="http://schemas.openxmlformats.org/officeDocument/2006/relationships/tags" Target="../tags/tag77.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tags" Target="../tags/tag67.xml"/></Relationships>
</file>

<file path=ppt/slides/_rels/slide7.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image" Target="../media/image22.jpeg"/><Relationship Id="rId3" Type="http://schemas.openxmlformats.org/officeDocument/2006/relationships/tags" Target="../tags/tag83.xml"/><Relationship Id="rId2" Type="http://schemas.openxmlformats.org/officeDocument/2006/relationships/tags" Target="../tags/tag82.xml"/><Relationship Id="rId14" Type="http://schemas.openxmlformats.org/officeDocument/2006/relationships/slideLayout" Target="../slideLayouts/slideLayout15.xml"/><Relationship Id="rId13" Type="http://schemas.openxmlformats.org/officeDocument/2006/relationships/tags" Target="../tags/tag91.xml"/><Relationship Id="rId12" Type="http://schemas.openxmlformats.org/officeDocument/2006/relationships/tags" Target="../tags/tag90.xml"/><Relationship Id="rId11" Type="http://schemas.openxmlformats.org/officeDocument/2006/relationships/image" Target="../media/image23.jpeg"/><Relationship Id="rId10" Type="http://schemas.openxmlformats.org/officeDocument/2006/relationships/tags" Target="../tags/tag89.xml"/><Relationship Id="rId1" Type="http://schemas.openxmlformats.org/officeDocument/2006/relationships/tags" Target="../tags/tag81.xml"/></Relationships>
</file>

<file path=ppt/slides/_rels/slide8.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image" Target="../media/image24.jpeg"/><Relationship Id="rId2" Type="http://schemas.openxmlformats.org/officeDocument/2006/relationships/tags" Target="../tags/tag93.xml"/><Relationship Id="rId19" Type="http://schemas.openxmlformats.org/officeDocument/2006/relationships/slideLayout" Target="../slideLayouts/slideLayout15.xml"/><Relationship Id="rId18" Type="http://schemas.openxmlformats.org/officeDocument/2006/relationships/tags" Target="../tags/tag104.xml"/><Relationship Id="rId17" Type="http://schemas.openxmlformats.org/officeDocument/2006/relationships/tags" Target="../tags/tag103.xml"/><Relationship Id="rId16" Type="http://schemas.openxmlformats.org/officeDocument/2006/relationships/image" Target="../media/image28.svg"/><Relationship Id="rId15" Type="http://schemas.openxmlformats.org/officeDocument/2006/relationships/image" Target="../media/image27.png"/><Relationship Id="rId14" Type="http://schemas.openxmlformats.org/officeDocument/2006/relationships/tags" Target="../tags/tag102.xml"/><Relationship Id="rId13" Type="http://schemas.openxmlformats.org/officeDocument/2006/relationships/tags" Target="../tags/tag101.xml"/><Relationship Id="rId12" Type="http://schemas.openxmlformats.org/officeDocument/2006/relationships/image" Target="../media/image26.svg"/><Relationship Id="rId11" Type="http://schemas.openxmlformats.org/officeDocument/2006/relationships/image" Target="../media/image25.png"/><Relationship Id="rId10" Type="http://schemas.openxmlformats.org/officeDocument/2006/relationships/tags" Target="../tags/tag100.xml"/><Relationship Id="rId1" Type="http://schemas.openxmlformats.org/officeDocument/2006/relationships/tags" Target="../tags/tag92.xml"/></Relationships>
</file>

<file path=ppt/slides/_rels/slide9.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image" Target="../media/image30.jpeg"/><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image" Target="../media/image29.jpeg"/><Relationship Id="rId2" Type="http://schemas.openxmlformats.org/officeDocument/2006/relationships/tags" Target="../tags/tag106.xml"/><Relationship Id="rId19" Type="http://schemas.openxmlformats.org/officeDocument/2006/relationships/notesSlide" Target="../notesSlides/notesSlide3.xml"/><Relationship Id="rId18" Type="http://schemas.openxmlformats.org/officeDocument/2006/relationships/slideLayout" Target="../slideLayouts/slideLayout15.xml"/><Relationship Id="rId17" Type="http://schemas.openxmlformats.org/officeDocument/2006/relationships/tags" Target="../tags/tag119.xml"/><Relationship Id="rId16" Type="http://schemas.openxmlformats.org/officeDocument/2006/relationships/tags" Target="../tags/tag118.xml"/><Relationship Id="rId15" Type="http://schemas.openxmlformats.org/officeDocument/2006/relationships/tags" Target="../tags/tag117.xml"/><Relationship Id="rId14" Type="http://schemas.openxmlformats.org/officeDocument/2006/relationships/tags" Target="../tags/tag116.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tags" Target="../tags/tag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631091" y="2934844"/>
            <a:ext cx="6160770" cy="1198880"/>
          </a:xfrm>
          <a:prstGeom prst="rect">
            <a:avLst/>
          </a:prstGeom>
          <a:noFill/>
        </p:spPr>
        <p:txBody>
          <a:bodyPr wrap="none" rtlCol="0">
            <a:spAutoFit/>
          </a:bodyPr>
          <a:lstStyle/>
          <a:p>
            <a:pPr algn="ctr"/>
            <a:r>
              <a:rPr lang="en-US" altLang="zh-CN" sz="7200" b="1">
                <a:latin typeface="HarmonyOS Sans SC Medium" panose="00000600000000000000" pitchFamily="2" charset="-122"/>
                <a:ea typeface="HarmonyOS Sans SC Medium" panose="00000600000000000000" pitchFamily="2" charset="-122"/>
              </a:rPr>
              <a:t>カーラ開発計画</a:t>
            </a:r>
            <a:endParaRPr lang="en-US" altLang="zh-CN" sz="7200" b="1">
              <a:latin typeface="HarmonyOS Sans SC Medium" panose="00000600000000000000" pitchFamily="2" charset="-122"/>
              <a:ea typeface="HarmonyOS Sans SC Medium" panose="00000600000000000000" pitchFamily="2" charset="-122"/>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820267" y="3216471"/>
            <a:ext cx="2231758"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矩形 11"/>
          <p:cNvSpPr/>
          <p:nvPr>
            <p:custDataLst>
              <p:tags r:id="rId2"/>
            </p:custDataLst>
          </p:nvPr>
        </p:nvSpPr>
        <p:spPr>
          <a:xfrm>
            <a:off x="0" y="2388870"/>
            <a:ext cx="12191365" cy="2743200"/>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 name="图片 12"/>
          <p:cNvPicPr>
            <a:picLocks noChangeAspect="1"/>
          </p:cNvPicPr>
          <p:nvPr>
            <p:custDataLst>
              <p:tags r:id="rId3"/>
            </p:custDataLst>
          </p:nvPr>
        </p:nvPicPr>
        <p:blipFill>
          <a:blip r:embed="rId4"/>
          <a:stretch>
            <a:fillRect/>
          </a:stretch>
        </p:blipFill>
        <p:spPr>
          <a:xfrm>
            <a:off x="605790" y="1483995"/>
            <a:ext cx="2335530" cy="4774565"/>
          </a:xfrm>
          <a:prstGeom prst="rect">
            <a:avLst/>
          </a:prstGeom>
          <a:ln w="9525" cap="flat" cmpd="sng" algn="ctr">
            <a:noFill/>
            <a:prstDash val="solid"/>
            <a:round/>
            <a:headEnd type="none" w="med" len="med"/>
            <a:tailEnd type="none" w="med" len="med"/>
          </a:ln>
        </p:spPr>
      </p:pic>
      <p:pic>
        <p:nvPicPr>
          <p:cNvPr id="25" name="图片 24" descr="C:/Users/chang/AppData/Roaming/Kingsoft/office6/wppai/generateppt/70106b9c-2234-4d03-9290-f8b8d4db3d7e.jpg70106b9c-2234-4d03-9290-f8b8d4db3d7e"/>
          <p:cNvPicPr>
            <a:picLocks noChangeAspect="1"/>
          </p:cNvPicPr>
          <p:nvPr>
            <p:custDataLst>
              <p:tags r:id="rId5"/>
            </p:custDataLst>
          </p:nvPr>
        </p:nvPicPr>
        <p:blipFill>
          <a:blip r:embed="rId6"/>
          <a:srcRect l="429" r="429"/>
          <a:stretch>
            <a:fillRect/>
          </a:stretch>
        </p:blipFill>
        <p:spPr>
          <a:xfrm>
            <a:off x="715010" y="1578610"/>
            <a:ext cx="2117725" cy="4584700"/>
          </a:xfrm>
          <a:custGeom>
            <a:avLst/>
            <a:gdLst>
              <a:gd name="connsiteX0" fmla="*/ 840582 w 2238375"/>
              <a:gd name="connsiteY0" fmla="*/ 59648 h 4845600"/>
              <a:gd name="connsiteX1" fmla="*/ 737458 w 2238375"/>
              <a:gd name="connsiteY1" fmla="*/ 128003 h 4845600"/>
              <a:gd name="connsiteX2" fmla="*/ 728663 w 2238375"/>
              <a:gd name="connsiteY2" fmla="*/ 171567 h 4845600"/>
              <a:gd name="connsiteX3" fmla="*/ 737458 w 2238375"/>
              <a:gd name="connsiteY3" fmla="*/ 215130 h 4845600"/>
              <a:gd name="connsiteX4" fmla="*/ 840582 w 2238375"/>
              <a:gd name="connsiteY4" fmla="*/ 283485 h 4845600"/>
              <a:gd name="connsiteX5" fmla="*/ 1390649 w 2238375"/>
              <a:gd name="connsiteY5" fmla="*/ 283486 h 4845600"/>
              <a:gd name="connsiteX6" fmla="*/ 1502568 w 2238375"/>
              <a:gd name="connsiteY6" fmla="*/ 171567 h 4845600"/>
              <a:gd name="connsiteX7" fmla="*/ 1502569 w 2238375"/>
              <a:gd name="connsiteY7" fmla="*/ 171567 h 4845600"/>
              <a:gd name="connsiteX8" fmla="*/ 1390650 w 2238375"/>
              <a:gd name="connsiteY8" fmla="*/ 59648 h 4845600"/>
              <a:gd name="connsiteX9" fmla="*/ 265628 w 2238375"/>
              <a:gd name="connsiteY9" fmla="*/ 0 h 4845600"/>
              <a:gd name="connsiteX10" fmla="*/ 1972747 w 2238375"/>
              <a:gd name="connsiteY10" fmla="*/ 0 h 4845600"/>
              <a:gd name="connsiteX11" fmla="*/ 2238375 w 2238375"/>
              <a:gd name="connsiteY11" fmla="*/ 265628 h 4845600"/>
              <a:gd name="connsiteX12" fmla="*/ 2238375 w 2238375"/>
              <a:gd name="connsiteY12" fmla="*/ 4579972 h 4845600"/>
              <a:gd name="connsiteX13" fmla="*/ 1972747 w 2238375"/>
              <a:gd name="connsiteY13" fmla="*/ 4845600 h 4845600"/>
              <a:gd name="connsiteX14" fmla="*/ 265628 w 2238375"/>
              <a:gd name="connsiteY14" fmla="*/ 4845600 h 4845600"/>
              <a:gd name="connsiteX15" fmla="*/ 0 w 2238375"/>
              <a:gd name="connsiteY15" fmla="*/ 4579972 h 4845600"/>
              <a:gd name="connsiteX16" fmla="*/ 0 w 2238375"/>
              <a:gd name="connsiteY16" fmla="*/ 265628 h 4845600"/>
              <a:gd name="connsiteX17" fmla="*/ 265628 w 2238375"/>
              <a:gd name="connsiteY17" fmla="*/ 0 h 484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8375" h="4845600">
                <a:moveTo>
                  <a:pt x="840582" y="59648"/>
                </a:moveTo>
                <a:cubicBezTo>
                  <a:pt x="794224" y="59648"/>
                  <a:pt x="754449" y="87834"/>
                  <a:pt x="737458" y="128003"/>
                </a:cubicBezTo>
                <a:lnTo>
                  <a:pt x="728663" y="171567"/>
                </a:lnTo>
                <a:lnTo>
                  <a:pt x="737458" y="215130"/>
                </a:lnTo>
                <a:cubicBezTo>
                  <a:pt x="754449" y="255299"/>
                  <a:pt x="794224" y="283485"/>
                  <a:pt x="840582" y="283485"/>
                </a:cubicBezTo>
                <a:lnTo>
                  <a:pt x="1390649" y="283486"/>
                </a:lnTo>
                <a:cubicBezTo>
                  <a:pt x="1452460" y="283486"/>
                  <a:pt x="1502568" y="233378"/>
                  <a:pt x="1502568" y="171567"/>
                </a:cubicBezTo>
                <a:lnTo>
                  <a:pt x="1502569" y="171567"/>
                </a:lnTo>
                <a:cubicBezTo>
                  <a:pt x="1502569" y="109756"/>
                  <a:pt x="1452461" y="59648"/>
                  <a:pt x="1390650" y="59648"/>
                </a:cubicBezTo>
                <a:close/>
                <a:moveTo>
                  <a:pt x="265628" y="0"/>
                </a:moveTo>
                <a:lnTo>
                  <a:pt x="1972747" y="0"/>
                </a:lnTo>
                <a:cubicBezTo>
                  <a:pt x="2119449" y="0"/>
                  <a:pt x="2238375" y="118926"/>
                  <a:pt x="2238375" y="265628"/>
                </a:cubicBezTo>
                <a:lnTo>
                  <a:pt x="2238375" y="4579972"/>
                </a:lnTo>
                <a:cubicBezTo>
                  <a:pt x="2238375" y="4726674"/>
                  <a:pt x="2119449" y="4845600"/>
                  <a:pt x="1972747" y="4845600"/>
                </a:cubicBezTo>
                <a:lnTo>
                  <a:pt x="265628" y="4845600"/>
                </a:lnTo>
                <a:cubicBezTo>
                  <a:pt x="118926" y="4845600"/>
                  <a:pt x="0" y="4726674"/>
                  <a:pt x="0" y="4579972"/>
                </a:cubicBezTo>
                <a:lnTo>
                  <a:pt x="0" y="265628"/>
                </a:lnTo>
                <a:cubicBezTo>
                  <a:pt x="0" y="118926"/>
                  <a:pt x="118926" y="0"/>
                  <a:pt x="265628" y="0"/>
                </a:cubicBezTo>
                <a:close/>
              </a:path>
            </a:pathLst>
          </a:custGeom>
          <a:solidFill>
            <a:schemeClr val="accent1">
              <a:alpha val="15000"/>
            </a:schemeClr>
          </a:solidFill>
          <a:ln w="12700" cap="flat" cmpd="sng" algn="ctr">
            <a:solidFill>
              <a:schemeClr val="accent1">
                <a:alpha val="15000"/>
              </a:schemeClr>
            </a:solidFill>
            <a:prstDash val="solid"/>
            <a:round/>
            <a:headEnd type="none" w="med" len="med"/>
            <a:tailEnd type="none" w="med" len="med"/>
          </a:ln>
        </p:spPr>
      </p:pic>
      <p:sp>
        <p:nvSpPr>
          <p:cNvPr id="2" name="矩形 1"/>
          <p:cNvSpPr/>
          <p:nvPr>
            <p:custDataLst>
              <p:tags r:id="rId7"/>
            </p:custDataLst>
          </p:nvPr>
        </p:nvSpPr>
        <p:spPr>
          <a:xfrm>
            <a:off x="4035584" y="3976628"/>
            <a:ext cx="2950210" cy="804950"/>
          </a:xfrm>
          <a:prstGeom prst="rect">
            <a:avLst/>
          </a:prstGeom>
          <a:noFill/>
        </p:spPr>
        <p:txBody>
          <a:bodyPr wrap="square" lIns="0" tIns="0" rIns="0" bIns="0" rtlCol="0" anchor="t" anchorCtr="0">
            <a:noAutofit/>
          </a:bodyPr>
          <a:p>
            <a:pPr indent="0" algn="ctr" fontAlgn="auto">
              <a:lnSpc>
                <a:spcPct val="150000"/>
              </a:lnSpc>
              <a:spcBef>
                <a:spcPct val="0"/>
              </a:spcBef>
              <a:spcAft>
                <a:spcPct val="0"/>
              </a:spcAft>
            </a:pPr>
            <a:r>
              <a:rPr lang="zh-CN" altLang="en-US" sz="1500">
                <a:solidFill>
                  <a:schemeClr val="folHlink"/>
                </a:solidFill>
                <a:latin typeface="+mn-ea"/>
                <a:cs typeface="+mn-ea"/>
                <a:sym typeface="+mn-ea"/>
              </a:rPr>
              <a:t>CARLAがサポートする点雲、画像、CANバスデータフォーマットに精通している。</a:t>
            </a:r>
            <a:endParaRPr lang="zh-CN" altLang="en-US" sz="1500">
              <a:solidFill>
                <a:schemeClr val="folHlink"/>
              </a:solidFill>
              <a:latin typeface="+mn-ea"/>
              <a:cs typeface="+mn-ea"/>
              <a:sym typeface="+mn-ea"/>
            </a:endParaRPr>
          </a:p>
        </p:txBody>
      </p:sp>
      <p:sp>
        <p:nvSpPr>
          <p:cNvPr id="18" name="矩形 17"/>
          <p:cNvSpPr/>
          <p:nvPr>
            <p:custDataLst>
              <p:tags r:id="rId8"/>
            </p:custDataLst>
          </p:nvPr>
        </p:nvSpPr>
        <p:spPr>
          <a:xfrm>
            <a:off x="4035584" y="3676521"/>
            <a:ext cx="2950210" cy="300108"/>
          </a:xfrm>
          <a:prstGeom prst="rect">
            <a:avLst/>
          </a:prstGeom>
          <a:noFill/>
        </p:spPr>
        <p:txBody>
          <a:bodyPr wrap="square" lIns="0" tIns="0" rIns="0" bIns="0" rtlCol="0" anchor="b">
            <a:noAutofit/>
          </a:bodyPr>
          <a:p>
            <a:pPr algn="ctr">
              <a:spcBef>
                <a:spcPct val="0"/>
              </a:spcBef>
              <a:spcAft>
                <a:spcPct val="0"/>
              </a:spcAft>
            </a:pPr>
            <a:r>
              <a:rPr lang="zh-CN" altLang="en-US" b="1">
                <a:solidFill>
                  <a:schemeClr val="folHlink"/>
                </a:solidFill>
                <a:latin typeface="+mn-ea"/>
                <a:cs typeface="+mn-ea"/>
              </a:rPr>
              <a:t>データフォーマット仕様</a:t>
            </a:r>
            <a:endParaRPr lang="zh-CN" altLang="en-US" b="1">
              <a:solidFill>
                <a:schemeClr val="folHlink"/>
              </a:solidFill>
              <a:latin typeface="+mn-ea"/>
              <a:cs typeface="+mn-ea"/>
            </a:endParaRPr>
          </a:p>
        </p:txBody>
      </p:sp>
      <p:sp>
        <p:nvSpPr>
          <p:cNvPr id="19" name="矩形 18"/>
          <p:cNvSpPr/>
          <p:nvPr>
            <p:custDataLst>
              <p:tags r:id="rId9"/>
            </p:custDataLst>
          </p:nvPr>
        </p:nvSpPr>
        <p:spPr>
          <a:xfrm>
            <a:off x="7971317" y="3976628"/>
            <a:ext cx="2948303" cy="804950"/>
          </a:xfrm>
          <a:prstGeom prst="rect">
            <a:avLst/>
          </a:prstGeom>
          <a:noFill/>
        </p:spPr>
        <p:txBody>
          <a:bodyPr wrap="square" lIns="0" tIns="0" rIns="0" bIns="0" rtlCol="0" anchor="t" anchorCtr="0">
            <a:noAutofit/>
          </a:bodyPr>
          <a:p>
            <a:pPr indent="0" algn="ctr" fontAlgn="auto">
              <a:lnSpc>
                <a:spcPct val="150000"/>
              </a:lnSpc>
              <a:spcBef>
                <a:spcPct val="0"/>
              </a:spcBef>
              <a:spcAft>
                <a:spcPct val="0"/>
              </a:spcAft>
            </a:pPr>
            <a:r>
              <a:rPr lang="zh-CN" altLang="en-US" sz="1500">
                <a:solidFill>
                  <a:schemeClr val="folHlink"/>
                </a:solidFill>
                <a:latin typeface="+mn-ea"/>
                <a:cs typeface="+mn-ea"/>
                <a:sym typeface="+mn-ea"/>
              </a:rPr>
              <a:t>スクリプトを開発してノイズデータをフィルタリングし、トレーニングセットの品質とモデルの汎化能力を向上させる。</a:t>
            </a:r>
            <a:endParaRPr lang="zh-CN" altLang="en-US" sz="1500">
              <a:solidFill>
                <a:schemeClr val="folHlink"/>
              </a:solidFill>
              <a:latin typeface="+mn-ea"/>
              <a:cs typeface="+mn-ea"/>
              <a:sym typeface="+mn-ea"/>
            </a:endParaRPr>
          </a:p>
        </p:txBody>
      </p:sp>
      <p:sp>
        <p:nvSpPr>
          <p:cNvPr id="20" name="矩形 19"/>
          <p:cNvSpPr/>
          <p:nvPr>
            <p:custDataLst>
              <p:tags r:id="rId10"/>
            </p:custDataLst>
          </p:nvPr>
        </p:nvSpPr>
        <p:spPr>
          <a:xfrm>
            <a:off x="7971317" y="3676521"/>
            <a:ext cx="2948608" cy="300108"/>
          </a:xfrm>
          <a:prstGeom prst="rect">
            <a:avLst/>
          </a:prstGeom>
          <a:noFill/>
        </p:spPr>
        <p:txBody>
          <a:bodyPr wrap="square" lIns="0" tIns="0" rIns="0" bIns="0" rtlCol="0" anchor="b">
            <a:noAutofit/>
          </a:bodyPr>
          <a:p>
            <a:pPr algn="ctr">
              <a:spcBef>
                <a:spcPct val="0"/>
              </a:spcBef>
              <a:spcAft>
                <a:spcPct val="0"/>
              </a:spcAft>
            </a:pPr>
            <a:r>
              <a:rPr lang="zh-CN" altLang="en-US" b="1">
                <a:solidFill>
                  <a:schemeClr val="folHlink"/>
                </a:solidFill>
                <a:latin typeface="+mn-ea"/>
                <a:cs typeface="+mn-ea"/>
              </a:rPr>
              <a:t>データクリーニングポリシー</a:t>
            </a:r>
            <a:endParaRPr lang="zh-CN" altLang="en-US" b="1">
              <a:solidFill>
                <a:schemeClr val="folHlink"/>
              </a:solidFill>
              <a:latin typeface="+mn-ea"/>
              <a:cs typeface="+mn-ea"/>
            </a:endParaRPr>
          </a:p>
        </p:txBody>
      </p:sp>
      <p:sp>
        <p:nvSpPr>
          <p:cNvPr id="21" name="圆角矩形 20"/>
          <p:cNvSpPr/>
          <p:nvPr>
            <p:custDataLst>
              <p:tags r:id="rId11"/>
            </p:custDataLst>
          </p:nvPr>
        </p:nvSpPr>
        <p:spPr>
          <a:xfrm>
            <a:off x="9083368" y="2771747"/>
            <a:ext cx="724836" cy="724836"/>
          </a:xfrm>
          <a:prstGeom prst="roundRect">
            <a:avLst/>
          </a:prstGeom>
          <a:noFill/>
          <a:ln w="25400">
            <a:solidFill>
              <a:srgbClr val="FFFFFF"/>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2" name="图片 21" descr="343439383331313b343532303032303bb8f6c8cbd0c5cfa2"/>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9280473" y="2968852"/>
            <a:ext cx="330627" cy="330627"/>
          </a:xfrm>
          <a:prstGeom prst="rect">
            <a:avLst/>
          </a:prstGeom>
          <a:effectLst/>
        </p:spPr>
      </p:pic>
      <p:sp>
        <p:nvSpPr>
          <p:cNvPr id="23" name="圆角矩形 22"/>
          <p:cNvSpPr/>
          <p:nvPr>
            <p:custDataLst>
              <p:tags r:id="rId15"/>
            </p:custDataLst>
          </p:nvPr>
        </p:nvSpPr>
        <p:spPr>
          <a:xfrm>
            <a:off x="5148271" y="2771747"/>
            <a:ext cx="724836" cy="724836"/>
          </a:xfrm>
          <a:prstGeom prst="roundRect">
            <a:avLst/>
          </a:prstGeom>
          <a:noFill/>
          <a:ln w="25400">
            <a:solidFill>
              <a:srgbClr val="FFFFFF"/>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4" name="图片 23" descr="343439383331313b343532303033323bd3a6d3c3b9dcc0ed"/>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5345376" y="2968852"/>
            <a:ext cx="330627" cy="330627"/>
          </a:xfrm>
          <a:prstGeom prst="rect">
            <a:avLst/>
          </a:prstGeom>
          <a:effectLst/>
        </p:spPr>
      </p:pic>
      <p:sp>
        <p:nvSpPr>
          <p:cNvPr id="17" name="标题 16"/>
          <p:cNvSpPr>
            <a:spLocks noGrp="1"/>
          </p:cNvSpPr>
          <p:nvPr>
            <p:ph type="title"/>
            <p:custDataLst>
              <p:tags r:id="rId19"/>
            </p:custDataLst>
          </p:nvPr>
        </p:nvSpPr>
        <p:spPr>
          <a:xfrm>
            <a:off x="609600" y="608400"/>
            <a:ext cx="10972800" cy="763200"/>
          </a:xfrm>
        </p:spPr>
        <p:txBody>
          <a:bodyPr/>
          <a:lstStyle/>
          <a:p>
            <a:r>
              <a:rPr kumimoji="1" lang="en-US" altLang="zh-CN" sz="3200" b="1">
                <a:solidFill>
                  <a:schemeClr val="tx1"/>
                </a:solidFill>
              </a:rPr>
              <a:t>データ収集と処理</a:t>
            </a:r>
            <a:endParaRPr kumimoji="1" lang="en-US" altLang="zh-CN" sz="3200" b="1">
              <a:solidFill>
                <a:schemeClr val="tx1"/>
              </a:solidFill>
            </a:endParaRPr>
          </a:p>
        </p:txBody>
      </p:sp>
    </p:spTree>
    <p:custDataLst>
      <p:tags r:id="rId20"/>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2" name="直接连接符 11"/>
          <p:cNvCxnSpPr/>
          <p:nvPr>
            <p:custDataLst>
              <p:tags r:id="rId1"/>
            </p:custDataLst>
          </p:nvPr>
        </p:nvCxnSpPr>
        <p:spPr>
          <a:xfrm>
            <a:off x="4820267" y="3216471"/>
            <a:ext cx="2231758"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矩形 9"/>
          <p:cNvSpPr/>
          <p:nvPr>
            <p:custDataLst>
              <p:tags r:id="rId2"/>
            </p:custDataLst>
          </p:nvPr>
        </p:nvSpPr>
        <p:spPr>
          <a:xfrm>
            <a:off x="5967095" y="297180"/>
            <a:ext cx="5412740" cy="959485"/>
          </a:xfrm>
          <a:prstGeom prst="rect">
            <a:avLst/>
          </a:prstGeom>
          <a:no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6" name="矩形 5"/>
          <p:cNvSpPr/>
          <p:nvPr>
            <p:custDataLst>
              <p:tags r:id="rId3"/>
            </p:custDataLst>
          </p:nvPr>
        </p:nvSpPr>
        <p:spPr>
          <a:xfrm>
            <a:off x="635" y="4232275"/>
            <a:ext cx="7011035" cy="983615"/>
          </a:xfrm>
          <a:prstGeom prst="rect">
            <a:avLst/>
          </a:prstGeom>
          <a:gradFill>
            <a:gsLst>
              <a:gs pos="100000">
                <a:schemeClr val="accent1"/>
              </a:gs>
              <a:gs pos="0">
                <a:schemeClr val="accent1">
                  <a:lumMod val="60000"/>
                  <a:lumOff val="4000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5" name="矩形 4"/>
          <p:cNvSpPr/>
          <p:nvPr>
            <p:custDataLst>
              <p:tags r:id="rId4"/>
            </p:custDataLst>
          </p:nvPr>
        </p:nvSpPr>
        <p:spPr>
          <a:xfrm>
            <a:off x="7011035" y="-635"/>
            <a:ext cx="4561840" cy="6858000"/>
          </a:xfrm>
          <a:prstGeom prst="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pic>
        <p:nvPicPr>
          <p:cNvPr id="4" name="图片 3" descr="D:\lky\素材\图文关系\a2db0bd93d854db883471a16228640d1.jpga2db0bd93d854db883471a16228640d1"/>
          <p:cNvPicPr>
            <a:picLocks noChangeAspect="1"/>
          </p:cNvPicPr>
          <p:nvPr>
            <p:custDataLst>
              <p:tags r:id="rId5"/>
            </p:custDataLst>
          </p:nvPr>
        </p:nvPicPr>
        <p:blipFill>
          <a:blip r:embed="rId6">
            <a:lum bright="6000" contrast="-6000"/>
          </a:blip>
          <a:srcRect l="-8" t="45051" r="4989" b="11472"/>
          <a:stretch>
            <a:fillRect/>
          </a:stretch>
        </p:blipFill>
        <p:spPr>
          <a:xfrm>
            <a:off x="764540" y="2306955"/>
            <a:ext cx="8841105" cy="2504440"/>
          </a:xfrm>
          <a:prstGeom prst="rect">
            <a:avLst/>
          </a:prstGeom>
          <a:ln w="25400">
            <a:solidFill>
              <a:schemeClr val="accent1"/>
            </a:solidFill>
          </a:ln>
        </p:spPr>
      </p:pic>
      <p:sp>
        <p:nvSpPr>
          <p:cNvPr id="7" name="矩形 6"/>
          <p:cNvSpPr/>
          <p:nvPr>
            <p:custDataLst>
              <p:tags r:id="rId7"/>
            </p:custDataLst>
          </p:nvPr>
        </p:nvSpPr>
        <p:spPr>
          <a:xfrm>
            <a:off x="7011670" y="6455410"/>
            <a:ext cx="4560570" cy="401955"/>
          </a:xfrm>
          <a:prstGeom prst="rect">
            <a:avLst/>
          </a:prstGeom>
          <a:solidFill>
            <a:schemeClr val="accent1">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8" name="正文"/>
          <p:cNvSpPr txBox="1"/>
          <p:nvPr>
            <p:custDataLst>
              <p:tags r:id="rId8"/>
            </p:custDataLst>
          </p:nvPr>
        </p:nvSpPr>
        <p:spPr>
          <a:xfrm>
            <a:off x="765810" y="5311775"/>
            <a:ext cx="5631815" cy="651510"/>
          </a:xfrm>
          <a:prstGeom prst="rect">
            <a:avLst/>
          </a:prstGeom>
          <a:noFill/>
        </p:spPr>
        <p:txBody>
          <a:bodyPr wrap="square" lIns="71755" tIns="0" rIns="71755" bIns="0" rtlCol="0" anchor="t" anchorCtr="0">
            <a:normAutofit/>
          </a:bodyPr>
          <a:lstStyle/>
          <a:p>
            <a:pPr indent="0" algn="l" fontAlgn="auto">
              <a:lnSpc>
                <a:spcPct val="130000"/>
              </a:lnSpc>
              <a:buClr>
                <a:srgbClr val="376FFF"/>
              </a:buClr>
              <a:buSzPct val="80000"/>
              <a:buNone/>
            </a:pPr>
            <a:r>
              <a:rPr lang="en-US" altLang="en-US" sz="1400" spc="150" dirty="0">
                <a:solidFill>
                  <a:schemeClr val="tx1">
                    <a:lumMod val="85000"/>
                    <a:lumOff val="15000"/>
                  </a:schemeClr>
                </a:solidFill>
                <a:latin typeface="+mn-ea"/>
                <a:sym typeface="+mn-ea"/>
              </a:rPr>
              <a:t>**目標：**環境を成功させ、Carlaのコアコンセプトを理解し、シミュレーションを開始し、基本的なインタラクションを行うことができるようにする</a:t>
            </a:r>
            <a:endParaRPr lang="zh-CN" altLang="en-US" sz="1400" spc="150" dirty="0">
              <a:solidFill>
                <a:schemeClr val="tx1">
                  <a:lumMod val="85000"/>
                  <a:lumOff val="15000"/>
                </a:schemeClr>
              </a:solidFill>
              <a:latin typeface="+mn-ea"/>
              <a:sym typeface="+mn-ea"/>
            </a:endParaRPr>
          </a:p>
        </p:txBody>
      </p:sp>
      <p:sp>
        <p:nvSpPr>
          <p:cNvPr id="15" name="椭圆 14"/>
          <p:cNvSpPr/>
          <p:nvPr>
            <p:custDataLst>
              <p:tags r:id="rId9"/>
            </p:custDataLst>
          </p:nvPr>
        </p:nvSpPr>
        <p:spPr>
          <a:xfrm>
            <a:off x="765175" y="6344285"/>
            <a:ext cx="111125" cy="111125"/>
          </a:xfrm>
          <a:prstGeom prst="ellipse">
            <a:avLst/>
          </a:prstGeom>
          <a:no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noFill/>
              <a:sym typeface="+mn-ea"/>
            </a:endParaRPr>
          </a:p>
        </p:txBody>
      </p:sp>
      <p:sp>
        <p:nvSpPr>
          <p:cNvPr id="16" name="椭圆 15"/>
          <p:cNvSpPr/>
          <p:nvPr>
            <p:custDataLst>
              <p:tags r:id="rId10"/>
            </p:custDataLst>
          </p:nvPr>
        </p:nvSpPr>
        <p:spPr>
          <a:xfrm>
            <a:off x="1020445" y="6344285"/>
            <a:ext cx="111125" cy="111125"/>
          </a:xfrm>
          <a:prstGeom prst="ellipse">
            <a:avLst/>
          </a:prstGeom>
          <a:no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noFill/>
            </a:endParaRPr>
          </a:p>
        </p:txBody>
      </p:sp>
      <p:sp>
        <p:nvSpPr>
          <p:cNvPr id="17" name="标题 16"/>
          <p:cNvSpPr>
            <a:spLocks noGrp="1"/>
          </p:cNvSpPr>
          <p:nvPr>
            <p:ph type="title"/>
            <p:custDataLst>
              <p:tags r:id="rId11"/>
            </p:custDataLst>
          </p:nvPr>
        </p:nvSpPr>
        <p:spPr>
          <a:xfrm>
            <a:off x="765175" y="1325245"/>
            <a:ext cx="5632450" cy="721360"/>
          </a:xfrm>
        </p:spPr>
        <p:txBody>
          <a:bodyPr>
            <a:normAutofit fontScale="90000"/>
          </a:bodyPr>
          <a:lstStyle/>
          <a:p>
            <a:pPr algn="l"/>
            <a:r>
              <a:rPr kumimoji="1" lang="ja-JP" altLang="zh-CN" sz="3200" b="1">
                <a:solidFill>
                  <a:schemeClr val="tx1"/>
                </a:solidFill>
              </a:rPr>
              <a:t>基本的な入門と環境構築：**コアタスク：**</a:t>
            </a:r>
            <a:endParaRPr lang="en-US" altLang="zh-CN" sz="3200" dirty="0">
              <a:solidFill>
                <a:schemeClr val="tx1"/>
              </a:solidFill>
              <a:latin typeface="+mj-ea"/>
              <a:ea typeface="+mj-ea"/>
            </a:endParaRPr>
          </a:p>
        </p:txBody>
      </p:sp>
    </p:spTree>
    <p:custDataLst>
      <p:tags r:id="rId1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2" name="直接连接符 11"/>
          <p:cNvCxnSpPr/>
          <p:nvPr>
            <p:custDataLst>
              <p:tags r:id="rId1"/>
            </p:custDataLst>
          </p:nvPr>
        </p:nvCxnSpPr>
        <p:spPr>
          <a:xfrm>
            <a:off x="4820267" y="3216471"/>
            <a:ext cx="2231758"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任意多边形: 形状 15"/>
          <p:cNvSpPr/>
          <p:nvPr>
            <p:custDataLst>
              <p:tags r:id="rId2"/>
            </p:custDataLst>
          </p:nvPr>
        </p:nvSpPr>
        <p:spPr>
          <a:xfrm>
            <a:off x="9995535" y="633095"/>
            <a:ext cx="1587500" cy="5427345"/>
          </a:xfrm>
          <a:custGeom>
            <a:avLst/>
            <a:gdLst>
              <a:gd name="connsiteX0" fmla="*/ 130644 w 170309"/>
              <a:gd name="connsiteY0" fmla="*/ 488775 h 488775"/>
              <a:gd name="connsiteX1" fmla="*/ 39666 w 170309"/>
              <a:gd name="connsiteY1" fmla="*/ 488775 h 488775"/>
              <a:gd name="connsiteX2" fmla="*/ 0 w 170309"/>
              <a:gd name="connsiteY2" fmla="*/ 449110 h 488775"/>
              <a:gd name="connsiteX3" fmla="*/ 0 w 170309"/>
              <a:gd name="connsiteY3" fmla="*/ 39666 h 488775"/>
              <a:gd name="connsiteX4" fmla="*/ 39666 w 170309"/>
              <a:gd name="connsiteY4" fmla="*/ 0 h 488775"/>
              <a:gd name="connsiteX5" fmla="*/ 130644 w 170309"/>
              <a:gd name="connsiteY5" fmla="*/ 0 h 488775"/>
              <a:gd name="connsiteX6" fmla="*/ 170310 w 170309"/>
              <a:gd name="connsiteY6" fmla="*/ 39666 h 488775"/>
              <a:gd name="connsiteX7" fmla="*/ 170310 w 170309"/>
              <a:gd name="connsiteY7" fmla="*/ 449110 h 488775"/>
              <a:gd name="connsiteX8" fmla="*/ 130644 w 170309"/>
              <a:gd name="connsiteY8" fmla="*/ 488775 h 48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309" h="488775">
                <a:moveTo>
                  <a:pt x="130644" y="488775"/>
                </a:moveTo>
                <a:lnTo>
                  <a:pt x="39666" y="488775"/>
                </a:lnTo>
                <a:cubicBezTo>
                  <a:pt x="17756" y="488775"/>
                  <a:pt x="0" y="471019"/>
                  <a:pt x="0" y="449110"/>
                </a:cubicBezTo>
                <a:lnTo>
                  <a:pt x="0" y="39666"/>
                </a:lnTo>
                <a:cubicBezTo>
                  <a:pt x="0" y="17756"/>
                  <a:pt x="17756" y="0"/>
                  <a:pt x="39666" y="0"/>
                </a:cubicBezTo>
                <a:lnTo>
                  <a:pt x="130644" y="0"/>
                </a:lnTo>
                <a:cubicBezTo>
                  <a:pt x="152554" y="0"/>
                  <a:pt x="170310" y="17756"/>
                  <a:pt x="170310" y="39666"/>
                </a:cubicBezTo>
                <a:lnTo>
                  <a:pt x="170310" y="449110"/>
                </a:lnTo>
                <a:cubicBezTo>
                  <a:pt x="170310" y="471019"/>
                  <a:pt x="152554" y="488775"/>
                  <a:pt x="130644" y="488775"/>
                </a:cubicBezTo>
                <a:close/>
              </a:path>
            </a:pathLst>
          </a:custGeom>
          <a:noFill/>
          <a:ln w="101600" cap="flat">
            <a:gradFill>
              <a:gsLst>
                <a:gs pos="6000">
                  <a:schemeClr val="accent3">
                    <a:alpha val="0"/>
                  </a:schemeClr>
                </a:gs>
                <a:gs pos="49000">
                  <a:schemeClr val="accent1">
                    <a:alpha val="5000"/>
                  </a:schemeClr>
                </a:gs>
                <a:gs pos="100000">
                  <a:schemeClr val="accent1">
                    <a:alpha val="11000"/>
                  </a:schemeClr>
                </a:gs>
              </a:gsLst>
              <a:lin ang="189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任意多边形: 形状 16"/>
          <p:cNvSpPr/>
          <p:nvPr>
            <p:custDataLst>
              <p:tags r:id="rId3"/>
            </p:custDataLst>
          </p:nvPr>
        </p:nvSpPr>
        <p:spPr>
          <a:xfrm>
            <a:off x="0" y="1281430"/>
            <a:ext cx="11685905" cy="1655445"/>
          </a:xfrm>
          <a:custGeom>
            <a:avLst/>
            <a:gdLst>
              <a:gd name="connsiteX0" fmla="*/ 0 w 1032528"/>
              <a:gd name="connsiteY0" fmla="*/ 0 h 131784"/>
              <a:gd name="connsiteX1" fmla="*/ 1032528 w 1032528"/>
              <a:gd name="connsiteY1" fmla="*/ 0 h 131784"/>
              <a:gd name="connsiteX2" fmla="*/ 1032528 w 1032528"/>
              <a:gd name="connsiteY2" fmla="*/ 131784 h 131784"/>
              <a:gd name="connsiteX3" fmla="*/ 0 w 1032528"/>
              <a:gd name="connsiteY3" fmla="*/ 131784 h 131784"/>
            </a:gdLst>
            <a:ahLst/>
            <a:cxnLst>
              <a:cxn ang="0">
                <a:pos x="connsiteX0" y="connsiteY0"/>
              </a:cxn>
              <a:cxn ang="0">
                <a:pos x="connsiteX1" y="connsiteY1"/>
              </a:cxn>
              <a:cxn ang="0">
                <a:pos x="connsiteX2" y="connsiteY2"/>
              </a:cxn>
              <a:cxn ang="0">
                <a:pos x="connsiteX3" y="connsiteY3"/>
              </a:cxn>
            </a:cxnLst>
            <a:rect l="l" t="t" r="r" b="b"/>
            <a:pathLst>
              <a:path w="1032528" h="131784">
                <a:moveTo>
                  <a:pt x="0" y="0"/>
                </a:moveTo>
                <a:lnTo>
                  <a:pt x="1032528" y="0"/>
                </a:lnTo>
                <a:lnTo>
                  <a:pt x="1032528" y="131784"/>
                </a:lnTo>
                <a:lnTo>
                  <a:pt x="0" y="131784"/>
                </a:lnTo>
                <a:close/>
              </a:path>
            </a:pathLst>
          </a:custGeom>
          <a:gradFill>
            <a:gsLst>
              <a:gs pos="0">
                <a:schemeClr val="accent1">
                  <a:alpha val="0"/>
                </a:schemeClr>
              </a:gs>
              <a:gs pos="54000">
                <a:schemeClr val="accent1">
                  <a:alpha val="11000"/>
                </a:schemeClr>
              </a:gs>
            </a:gsLst>
            <a:lin ang="10800000" scaled="0"/>
          </a:gradFill>
          <a:ln w="8132"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39" name="图片 38" descr="C:/Users/chang/AppData/Roaming/Kingsoft/office6/wppai/generateppt/703a5baa-f0ce-4d0b-9bd7-1eaf198526d9.jpg703a5baa-f0ce-4d0b-9bd7-1eaf198526d9"/>
          <p:cNvPicPr>
            <a:picLocks noChangeAspect="1"/>
          </p:cNvPicPr>
          <p:nvPr>
            <p:custDataLst>
              <p:tags r:id="rId4"/>
            </p:custDataLst>
          </p:nvPr>
        </p:nvPicPr>
        <p:blipFill>
          <a:blip r:embed="rId5"/>
          <a:srcRect t="504" b="504"/>
          <a:stretch>
            <a:fillRect/>
          </a:stretch>
        </p:blipFill>
        <p:spPr>
          <a:xfrm>
            <a:off x="535305" y="787400"/>
            <a:ext cx="5457825" cy="3241675"/>
          </a:xfrm>
          <a:custGeom>
            <a:avLst/>
            <a:gdLst/>
            <a:ahLst/>
            <a:cxnLst>
              <a:cxn ang="3">
                <a:pos x="hc" y="t"/>
              </a:cxn>
              <a:cxn ang="cd2">
                <a:pos x="l" y="vc"/>
              </a:cxn>
              <a:cxn ang="cd4">
                <a:pos x="hc" y="b"/>
              </a:cxn>
              <a:cxn ang="0">
                <a:pos x="r" y="vc"/>
              </a:cxn>
            </a:cxnLst>
            <a:rect l="l" t="t" r="r" b="b"/>
            <a:pathLst>
              <a:path w="8278" h="5105">
                <a:moveTo>
                  <a:pt x="582" y="0"/>
                </a:moveTo>
                <a:lnTo>
                  <a:pt x="7696" y="0"/>
                </a:lnTo>
                <a:cubicBezTo>
                  <a:pt x="8017" y="0"/>
                  <a:pt x="8278" y="301"/>
                  <a:pt x="8278" y="673"/>
                </a:cubicBezTo>
                <a:lnTo>
                  <a:pt x="8278" y="4432"/>
                </a:lnTo>
                <a:cubicBezTo>
                  <a:pt x="8278" y="4804"/>
                  <a:pt x="8017" y="5105"/>
                  <a:pt x="7696" y="5105"/>
                </a:cubicBezTo>
                <a:lnTo>
                  <a:pt x="582" y="5105"/>
                </a:lnTo>
                <a:cubicBezTo>
                  <a:pt x="261" y="5105"/>
                  <a:pt x="0" y="4804"/>
                  <a:pt x="0" y="4432"/>
                </a:cubicBezTo>
                <a:lnTo>
                  <a:pt x="0" y="673"/>
                </a:lnTo>
                <a:cubicBezTo>
                  <a:pt x="0" y="301"/>
                  <a:pt x="261" y="0"/>
                  <a:pt x="582" y="0"/>
                </a:cubicBezTo>
                <a:close/>
              </a:path>
            </a:pathLst>
          </a:custGeom>
          <a:solidFill>
            <a:schemeClr val="accent1"/>
          </a:solidFill>
          <a:ln>
            <a:solidFill>
              <a:schemeClr val="accent1">
                <a:alpha val="20000"/>
              </a:schemeClr>
            </a:solidFill>
          </a:ln>
        </p:spPr>
      </p:pic>
      <p:sp>
        <p:nvSpPr>
          <p:cNvPr id="40" name="正文"/>
          <p:cNvSpPr txBox="1"/>
          <p:nvPr>
            <p:custDataLst>
              <p:tags r:id="rId6"/>
            </p:custDataLst>
          </p:nvPr>
        </p:nvSpPr>
        <p:spPr>
          <a:xfrm>
            <a:off x="6337300" y="3101340"/>
            <a:ext cx="4925695" cy="1311275"/>
          </a:xfrm>
          <a:prstGeom prst="rect">
            <a:avLst/>
          </a:prstGeom>
          <a:noFill/>
        </p:spPr>
        <p:txBody>
          <a:bodyPr wrap="square" lIns="0" tIns="0" rIns="0" bIns="0" rtlCol="0" anchor="t" anchorCtr="0">
            <a:normAutofit/>
          </a:bodyPr>
          <a:lstStyle/>
          <a:p>
            <a:pPr indent="0" algn="l" fontAlgn="auto">
              <a:lnSpc>
                <a:spcPct val="130000"/>
              </a:lnSpc>
            </a:pPr>
            <a:r>
              <a:rPr lang="en-US" altLang="en-US" sz="1400" spc="150" dirty="0">
                <a:solidFill>
                  <a:schemeClr val="tx1">
                    <a:lumMod val="85000"/>
                    <a:lumOff val="15000"/>
                  </a:schemeClr>
                </a:solidFill>
                <a:latin typeface="+mn-ea"/>
                <a:sym typeface="+mn-ea"/>
              </a:rPr>
              <a:t>**環境の准備とインストール(周1)：**</a:t>
            </a:r>
            <a:endParaRPr lang="en-US" altLang="zh-CN" sz="1400" spc="150" dirty="0">
              <a:solidFill>
                <a:schemeClr val="tx1">
                  <a:lumMod val="85000"/>
                  <a:lumOff val="15000"/>
                </a:schemeClr>
              </a:solidFill>
              <a:latin typeface="+mn-ea"/>
              <a:sym typeface="+mn-ea"/>
            </a:endParaRPr>
          </a:p>
        </p:txBody>
      </p:sp>
      <p:sp>
        <p:nvSpPr>
          <p:cNvPr id="117" name="正文"/>
          <p:cNvSpPr txBox="1"/>
          <p:nvPr>
            <p:custDataLst>
              <p:tags r:id="rId7"/>
            </p:custDataLst>
          </p:nvPr>
        </p:nvSpPr>
        <p:spPr>
          <a:xfrm>
            <a:off x="561659" y="5246959"/>
            <a:ext cx="2452795" cy="1024433"/>
          </a:xfrm>
          <a:prstGeom prst="rect">
            <a:avLst/>
          </a:prstGeom>
          <a:noFill/>
        </p:spPr>
        <p:txBody>
          <a:bodyPr wrap="square" lIns="0" tIns="0" rIns="0" bIns="107950" rtlCol="0" anchor="t" anchorCtr="0">
            <a:noAutofit/>
          </a:bodyPr>
          <a:lstStyle/>
          <a:p>
            <a:pPr lvl="0" indent="0" algn="just" fontAlgn="auto">
              <a:lnSpc>
                <a:spcPct val="140000"/>
              </a:lnSpc>
              <a:buClrTx/>
              <a:buSzTx/>
              <a:buFontTx/>
            </a:pPr>
            <a:r>
              <a:rPr lang="zh-CN" altLang="en-US" sz="1600" kern="0" dirty="0">
                <a:ln>
                  <a:noFill/>
                  <a:prstDash val="sysDot"/>
                </a:ln>
                <a:solidFill>
                  <a:schemeClr val="tx1">
                    <a:lumMod val="85000"/>
                    <a:lumOff val="15000"/>
                  </a:schemeClr>
                </a:solidFill>
                <a:latin typeface="+mn-ea"/>
                <a:sym typeface="+mn-ea"/>
              </a:rPr>
              <a:t>UbuntuまたはWindowsシステムが推奨されており、互換性を確保するために高性能GPUが必要です。</a:t>
            </a:r>
            <a:endParaRPr lang="zh-CN" altLang="en-US" sz="1600" kern="0" dirty="0">
              <a:ln>
                <a:noFill/>
                <a:prstDash val="sysDot"/>
              </a:ln>
              <a:solidFill>
                <a:schemeClr val="tx1">
                  <a:lumMod val="85000"/>
                  <a:lumOff val="15000"/>
                </a:schemeClr>
              </a:solidFill>
              <a:latin typeface="+mn-ea"/>
              <a:sym typeface="+mn-ea"/>
            </a:endParaRPr>
          </a:p>
        </p:txBody>
      </p:sp>
      <p:sp>
        <p:nvSpPr>
          <p:cNvPr id="118" name="标题"/>
          <p:cNvSpPr txBox="1"/>
          <p:nvPr>
            <p:custDataLst>
              <p:tags r:id="rId8"/>
            </p:custDataLst>
          </p:nvPr>
        </p:nvSpPr>
        <p:spPr>
          <a:xfrm>
            <a:off x="1109759" y="4755384"/>
            <a:ext cx="1897074" cy="377891"/>
          </a:xfrm>
          <a:prstGeom prst="rect">
            <a:avLst/>
          </a:prstGeom>
          <a:noFill/>
        </p:spPr>
        <p:txBody>
          <a:bodyPr wrap="square" lIns="0" tIns="0" rIns="0" bIns="0" rtlCol="0" anchor="b" anchorCtr="0">
            <a:noAutofit/>
          </a:bodyPr>
          <a:lstStyle/>
          <a:p>
            <a:pPr algn="l"/>
            <a:r>
              <a:rPr lang="zh-CN" altLang="en-US" sz="2000" b="1" dirty="0">
                <a:solidFill>
                  <a:schemeClr val="tx1"/>
                </a:solidFill>
                <a:uFillTx/>
                <a:latin typeface="+mn-ea"/>
                <a:sym typeface="+mn-ea"/>
              </a:rPr>
              <a:t>システム構成の確認</a:t>
            </a:r>
            <a:endParaRPr lang="zh-CN" altLang="en-US" sz="2000" b="1" dirty="0">
              <a:solidFill>
                <a:schemeClr val="tx1"/>
              </a:solidFill>
              <a:uFillTx/>
              <a:latin typeface="+mn-ea"/>
              <a:sym typeface="+mn-ea"/>
            </a:endParaRPr>
          </a:p>
        </p:txBody>
      </p:sp>
      <p:sp>
        <p:nvSpPr>
          <p:cNvPr id="17" name="圆角矩形 16"/>
          <p:cNvSpPr/>
          <p:nvPr>
            <p:custDataLst>
              <p:tags r:id="rId9"/>
            </p:custDataLst>
          </p:nvPr>
        </p:nvSpPr>
        <p:spPr>
          <a:xfrm>
            <a:off x="552132" y="4749033"/>
            <a:ext cx="410471" cy="412186"/>
          </a:xfrm>
          <a:prstGeom prst="roundRect">
            <a:avLst>
              <a:gd name="adj" fmla="val 103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90170" tIns="71755"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lvl="0" algn="ctr">
              <a:buClrTx/>
              <a:buSzTx/>
              <a:buFontTx/>
            </a:pPr>
            <a:endParaRPr lang="en-US" altLang="zh-CN" b="1">
              <a:solidFill>
                <a:srgbClr val="FFFFFF"/>
              </a:solidFill>
              <a:latin typeface="+mn-ea"/>
              <a:sym typeface="+mn-ea"/>
            </a:endParaRPr>
          </a:p>
        </p:txBody>
      </p:sp>
      <p:sp>
        <p:nvSpPr>
          <p:cNvPr id="18" name="正文"/>
          <p:cNvSpPr txBox="1"/>
          <p:nvPr>
            <p:custDataLst>
              <p:tags r:id="rId10"/>
            </p:custDataLst>
          </p:nvPr>
        </p:nvSpPr>
        <p:spPr>
          <a:xfrm>
            <a:off x="9083567" y="5246959"/>
            <a:ext cx="2452795" cy="1024433"/>
          </a:xfrm>
          <a:prstGeom prst="rect">
            <a:avLst/>
          </a:prstGeom>
          <a:noFill/>
        </p:spPr>
        <p:txBody>
          <a:bodyPr wrap="square" lIns="0" tIns="0" rIns="0" bIns="107950" rtlCol="0" anchor="t" anchorCtr="0">
            <a:noAutofit/>
          </a:bodyPr>
          <a:lstStyle/>
          <a:p>
            <a:pPr lvl="0" indent="0" algn="just" fontAlgn="auto">
              <a:lnSpc>
                <a:spcPct val="140000"/>
              </a:lnSpc>
              <a:buClrTx/>
              <a:buSzTx/>
              <a:buFontTx/>
            </a:pPr>
            <a:r>
              <a:rPr lang="zh-CN" altLang="en-US" sz="1600" kern="0" dirty="0">
                <a:ln>
                  <a:noFill/>
                  <a:prstDash val="sysDot"/>
                </a:ln>
                <a:solidFill>
                  <a:schemeClr val="tx1">
                    <a:lumMod val="85000"/>
                    <a:lumOff val="15000"/>
                  </a:schemeClr>
                </a:solidFill>
                <a:latin typeface="+mn-ea"/>
                <a:sym typeface="+mn-ea"/>
              </a:rPr>
              <a:t>CarlaUE4プログラムを起動し、PythonAPIサンプルを実行して机能の完全性を確認します。</a:t>
            </a:r>
            <a:endParaRPr lang="zh-CN" altLang="en-US" sz="1600" kern="0" dirty="0">
              <a:ln>
                <a:noFill/>
                <a:prstDash val="sysDot"/>
              </a:ln>
              <a:solidFill>
                <a:schemeClr val="tx1">
                  <a:lumMod val="85000"/>
                  <a:lumOff val="15000"/>
                </a:schemeClr>
              </a:solidFill>
              <a:latin typeface="+mn-ea"/>
              <a:sym typeface="+mn-ea"/>
            </a:endParaRPr>
          </a:p>
        </p:txBody>
      </p:sp>
      <p:sp>
        <p:nvSpPr>
          <p:cNvPr id="19" name="标题"/>
          <p:cNvSpPr txBox="1"/>
          <p:nvPr>
            <p:custDataLst>
              <p:tags r:id="rId11"/>
            </p:custDataLst>
          </p:nvPr>
        </p:nvSpPr>
        <p:spPr>
          <a:xfrm>
            <a:off x="9631667" y="4755384"/>
            <a:ext cx="1897074" cy="377891"/>
          </a:xfrm>
          <a:prstGeom prst="rect">
            <a:avLst/>
          </a:prstGeom>
          <a:noFill/>
        </p:spPr>
        <p:txBody>
          <a:bodyPr wrap="square" lIns="0" tIns="0" rIns="0" bIns="0" rtlCol="0" anchor="b" anchorCtr="0">
            <a:noAutofit/>
          </a:bodyPr>
          <a:lstStyle/>
          <a:p>
            <a:pPr algn="l"/>
            <a:r>
              <a:rPr lang="zh-CN" altLang="en-US" sz="2000" b="1" dirty="0">
                <a:solidFill>
                  <a:schemeClr val="tx1"/>
                </a:solidFill>
                <a:uFillTx/>
                <a:latin typeface="+mn-ea"/>
                <a:sym typeface="+mn-ea"/>
              </a:rPr>
              <a:t>機能検証方法</a:t>
            </a:r>
            <a:endParaRPr lang="zh-CN" altLang="en-US" sz="2000" b="1" dirty="0">
              <a:solidFill>
                <a:schemeClr val="tx1"/>
              </a:solidFill>
              <a:uFillTx/>
              <a:latin typeface="+mn-ea"/>
              <a:sym typeface="+mn-ea"/>
            </a:endParaRPr>
          </a:p>
        </p:txBody>
      </p:sp>
      <p:sp>
        <p:nvSpPr>
          <p:cNvPr id="20" name="圆角矩形 19"/>
          <p:cNvSpPr/>
          <p:nvPr>
            <p:custDataLst>
              <p:tags r:id="rId12"/>
            </p:custDataLst>
          </p:nvPr>
        </p:nvSpPr>
        <p:spPr>
          <a:xfrm>
            <a:off x="9074041" y="4749033"/>
            <a:ext cx="410471" cy="412186"/>
          </a:xfrm>
          <a:prstGeom prst="roundRect">
            <a:avLst>
              <a:gd name="adj" fmla="val 103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90170" tIns="71755"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lvl="0" algn="ctr">
              <a:buClrTx/>
              <a:buSzTx/>
              <a:buFontTx/>
            </a:pPr>
            <a:endParaRPr lang="en-US" altLang="zh-CN" b="1">
              <a:solidFill>
                <a:srgbClr val="FFFFFF"/>
              </a:solidFill>
              <a:latin typeface="+mn-ea"/>
              <a:sym typeface="+mn-ea"/>
            </a:endParaRPr>
          </a:p>
        </p:txBody>
      </p:sp>
      <p:sp>
        <p:nvSpPr>
          <p:cNvPr id="21" name="正文"/>
          <p:cNvSpPr txBox="1"/>
          <p:nvPr>
            <p:custDataLst>
              <p:tags r:id="rId13"/>
            </p:custDataLst>
          </p:nvPr>
        </p:nvSpPr>
        <p:spPr>
          <a:xfrm>
            <a:off x="3448870" y="5247594"/>
            <a:ext cx="2452795" cy="1024433"/>
          </a:xfrm>
          <a:prstGeom prst="rect">
            <a:avLst/>
          </a:prstGeom>
          <a:noFill/>
        </p:spPr>
        <p:txBody>
          <a:bodyPr wrap="square" lIns="0" tIns="0" rIns="0" bIns="107950" rtlCol="0" anchor="t" anchorCtr="0">
            <a:noAutofit/>
          </a:bodyPr>
          <a:lstStyle/>
          <a:p>
            <a:pPr lvl="0" indent="0" algn="just" fontAlgn="auto">
              <a:lnSpc>
                <a:spcPct val="140000"/>
              </a:lnSpc>
              <a:buClrTx/>
              <a:buSzTx/>
              <a:buFontTx/>
            </a:pPr>
            <a:r>
              <a:rPr lang="zh-CN" altLang="en-US" sz="1600" kern="0" dirty="0">
                <a:ln>
                  <a:noFill/>
                  <a:prstDash val="sysDot"/>
                </a:ln>
                <a:solidFill>
                  <a:schemeClr val="tx1">
                    <a:lumMod val="85000"/>
                    <a:lumOff val="15000"/>
                  </a:schemeClr>
                </a:solidFill>
                <a:latin typeface="+mn-ea"/>
                <a:sym typeface="+mn-ea"/>
              </a:rPr>
              <a:t>Carla 0.9.15または最新の安定版をダウンロードしてください。インストールプロセスを簡単にするために、事前コンパイルされたバージョンを使用することをお勧めします。</a:t>
            </a:r>
            <a:endParaRPr lang="zh-CN" altLang="en-US" sz="1600" kern="0" dirty="0">
              <a:ln>
                <a:noFill/>
                <a:prstDash val="sysDot"/>
              </a:ln>
              <a:solidFill>
                <a:schemeClr val="tx1">
                  <a:lumMod val="85000"/>
                  <a:lumOff val="15000"/>
                </a:schemeClr>
              </a:solidFill>
              <a:latin typeface="+mn-ea"/>
              <a:sym typeface="+mn-ea"/>
            </a:endParaRPr>
          </a:p>
        </p:txBody>
      </p:sp>
      <p:sp>
        <p:nvSpPr>
          <p:cNvPr id="22" name="标题"/>
          <p:cNvSpPr txBox="1"/>
          <p:nvPr>
            <p:custDataLst>
              <p:tags r:id="rId14"/>
            </p:custDataLst>
          </p:nvPr>
        </p:nvSpPr>
        <p:spPr>
          <a:xfrm>
            <a:off x="3996970" y="4756019"/>
            <a:ext cx="1897074" cy="377891"/>
          </a:xfrm>
          <a:prstGeom prst="rect">
            <a:avLst/>
          </a:prstGeom>
          <a:noFill/>
        </p:spPr>
        <p:txBody>
          <a:bodyPr wrap="square" lIns="0" tIns="0" rIns="0" bIns="0" rtlCol="0" anchor="b" anchorCtr="0">
            <a:noAutofit/>
          </a:bodyPr>
          <a:lstStyle/>
          <a:p>
            <a:pPr algn="l"/>
            <a:r>
              <a:rPr lang="zh-CN" altLang="en-US" sz="2000" b="1" dirty="0">
                <a:solidFill>
                  <a:schemeClr val="tx1"/>
                </a:solidFill>
                <a:uFillTx/>
                <a:latin typeface="+mn-ea"/>
                <a:sym typeface="+mn-ea"/>
              </a:rPr>
              <a:t>ソフトウェアのインストール手順</a:t>
            </a:r>
            <a:endParaRPr lang="zh-CN" altLang="en-US" sz="2000" b="1" dirty="0">
              <a:solidFill>
                <a:schemeClr val="tx1"/>
              </a:solidFill>
              <a:uFillTx/>
              <a:latin typeface="+mn-ea"/>
              <a:sym typeface="+mn-ea"/>
            </a:endParaRPr>
          </a:p>
        </p:txBody>
      </p:sp>
      <p:sp>
        <p:nvSpPr>
          <p:cNvPr id="23" name="圆角矩形 22"/>
          <p:cNvSpPr/>
          <p:nvPr>
            <p:custDataLst>
              <p:tags r:id="rId15"/>
            </p:custDataLst>
          </p:nvPr>
        </p:nvSpPr>
        <p:spPr>
          <a:xfrm>
            <a:off x="3439343" y="4749668"/>
            <a:ext cx="410471" cy="412186"/>
          </a:xfrm>
          <a:prstGeom prst="roundRect">
            <a:avLst>
              <a:gd name="adj" fmla="val 103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90170" tIns="71755"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lvl="0" algn="ctr">
              <a:buClrTx/>
              <a:buSzTx/>
              <a:buFontTx/>
            </a:pPr>
            <a:endParaRPr lang="en-US" altLang="zh-CN" b="1">
              <a:solidFill>
                <a:srgbClr val="FFFFFF"/>
              </a:solidFill>
              <a:latin typeface="+mn-ea"/>
              <a:sym typeface="+mn-ea"/>
            </a:endParaRPr>
          </a:p>
        </p:txBody>
      </p:sp>
      <p:sp>
        <p:nvSpPr>
          <p:cNvPr id="24" name="正文"/>
          <p:cNvSpPr txBox="1"/>
          <p:nvPr>
            <p:custDataLst>
              <p:tags r:id="rId16"/>
            </p:custDataLst>
          </p:nvPr>
        </p:nvSpPr>
        <p:spPr>
          <a:xfrm>
            <a:off x="6308136" y="5247594"/>
            <a:ext cx="2452795" cy="1024433"/>
          </a:xfrm>
          <a:prstGeom prst="rect">
            <a:avLst/>
          </a:prstGeom>
          <a:noFill/>
        </p:spPr>
        <p:txBody>
          <a:bodyPr wrap="square" lIns="0" tIns="0" rIns="0" bIns="107950" rtlCol="0" anchor="t" anchorCtr="0">
            <a:noAutofit/>
          </a:bodyPr>
          <a:lstStyle/>
          <a:p>
            <a:pPr lvl="0" indent="0" algn="just" fontAlgn="auto">
              <a:lnSpc>
                <a:spcPct val="140000"/>
              </a:lnSpc>
              <a:buClrTx/>
              <a:buSzTx/>
              <a:buFontTx/>
            </a:pPr>
            <a:r>
              <a:rPr lang="zh-CN" altLang="en-US" sz="1600" kern="0" dirty="0">
                <a:ln>
                  <a:noFill/>
                  <a:prstDash val="sysDot"/>
                </a:ln>
                <a:solidFill>
                  <a:schemeClr val="tx1">
                    <a:lumMod val="85000"/>
                    <a:lumOff val="15000"/>
                  </a:schemeClr>
                </a:solidFill>
                <a:latin typeface="+mn-ea"/>
                <a:sym typeface="+mn-ea"/>
              </a:rPr>
              <a:t>Python 3.7+のインストールと必要なライブラリの設定は、pipまたはCarlaの独自のPythonAPIを介して行います。</a:t>
            </a:r>
            <a:endParaRPr lang="zh-CN" altLang="en-US" sz="1600" kern="0" dirty="0">
              <a:ln>
                <a:noFill/>
                <a:prstDash val="sysDot"/>
              </a:ln>
              <a:solidFill>
                <a:schemeClr val="tx1">
                  <a:lumMod val="85000"/>
                  <a:lumOff val="15000"/>
                </a:schemeClr>
              </a:solidFill>
              <a:latin typeface="+mn-ea"/>
              <a:sym typeface="+mn-ea"/>
            </a:endParaRPr>
          </a:p>
        </p:txBody>
      </p:sp>
      <p:sp>
        <p:nvSpPr>
          <p:cNvPr id="25" name="标题"/>
          <p:cNvSpPr txBox="1"/>
          <p:nvPr>
            <p:custDataLst>
              <p:tags r:id="rId17"/>
            </p:custDataLst>
          </p:nvPr>
        </p:nvSpPr>
        <p:spPr>
          <a:xfrm>
            <a:off x="6856236" y="4756019"/>
            <a:ext cx="1897074" cy="377891"/>
          </a:xfrm>
          <a:prstGeom prst="rect">
            <a:avLst/>
          </a:prstGeom>
          <a:noFill/>
        </p:spPr>
        <p:txBody>
          <a:bodyPr wrap="square" lIns="0" tIns="0" rIns="0" bIns="0" rtlCol="0" anchor="b" anchorCtr="0">
            <a:noAutofit/>
          </a:bodyPr>
          <a:lstStyle/>
          <a:p>
            <a:pPr algn="l"/>
            <a:r>
              <a:rPr lang="zh-CN" altLang="en-US" sz="2000" b="1" dirty="0">
                <a:solidFill>
                  <a:schemeClr val="tx1"/>
                </a:solidFill>
                <a:uFillTx/>
                <a:latin typeface="+mn-ea"/>
                <a:sym typeface="+mn-ea"/>
              </a:rPr>
              <a:t>開発環境の構築</a:t>
            </a:r>
            <a:endParaRPr lang="zh-CN" altLang="en-US" sz="2000" b="1" dirty="0">
              <a:solidFill>
                <a:schemeClr val="tx1"/>
              </a:solidFill>
              <a:uFillTx/>
              <a:latin typeface="+mn-ea"/>
              <a:sym typeface="+mn-ea"/>
            </a:endParaRPr>
          </a:p>
        </p:txBody>
      </p:sp>
      <p:sp>
        <p:nvSpPr>
          <p:cNvPr id="26" name="圆角矩形 25"/>
          <p:cNvSpPr/>
          <p:nvPr>
            <p:custDataLst>
              <p:tags r:id="rId18"/>
            </p:custDataLst>
          </p:nvPr>
        </p:nvSpPr>
        <p:spPr>
          <a:xfrm>
            <a:off x="6298609" y="4749668"/>
            <a:ext cx="410471" cy="412186"/>
          </a:xfrm>
          <a:prstGeom prst="roundRect">
            <a:avLst>
              <a:gd name="adj" fmla="val 103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90170" tIns="71755"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lvl="0" algn="ctr">
              <a:buClrTx/>
              <a:buSzTx/>
              <a:buFontTx/>
            </a:pPr>
            <a:endParaRPr lang="en-US" altLang="zh-CN" b="1">
              <a:solidFill>
                <a:srgbClr val="FFFFFF"/>
              </a:solidFill>
              <a:latin typeface="+mn-ea"/>
              <a:sym typeface="+mn-ea"/>
            </a:endParaRPr>
          </a:p>
        </p:txBody>
      </p:sp>
      <p:pic>
        <p:nvPicPr>
          <p:cNvPr id="27" name="图片 26" descr="32313538333935363b32313538333934333bb6d4bbb0"/>
          <p:cNvPicPr>
            <a:picLocks noChangeAspect="1"/>
          </p:cNvPicPr>
          <p:nvPr>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637237" y="4846205"/>
            <a:ext cx="240072" cy="240072"/>
          </a:xfrm>
          <a:prstGeom prst="rect">
            <a:avLst/>
          </a:prstGeom>
        </p:spPr>
      </p:pic>
      <p:pic>
        <p:nvPicPr>
          <p:cNvPr id="30" name="图片 29" descr="32313538333935363b32313538333934373bcec4bcfebcd0"/>
          <p:cNvPicPr>
            <a:picLocks noChangeAspect="1"/>
          </p:cNvPicPr>
          <p:nvPr>
            <p:custDataLst>
              <p:tags r:id="rId22"/>
            </p:custDataLst>
          </p:nvPr>
        </p:nvPicPr>
        <p:blipFill>
          <a:blip r:embed="rId23">
            <a:extLst>
              <a:ext uri="{96DAC541-7B7A-43D3-8B79-37D633B846F1}">
                <asvg:svgBlip xmlns:asvg="http://schemas.microsoft.com/office/drawing/2016/SVG/main" r:embed="rId24"/>
              </a:ext>
            </a:extLst>
          </a:blip>
          <a:stretch>
            <a:fillRect/>
          </a:stretch>
        </p:blipFill>
        <p:spPr>
          <a:xfrm>
            <a:off x="3523813" y="4835408"/>
            <a:ext cx="241242" cy="241242"/>
          </a:xfrm>
          <a:prstGeom prst="rect">
            <a:avLst/>
          </a:prstGeom>
        </p:spPr>
      </p:pic>
      <p:pic>
        <p:nvPicPr>
          <p:cNvPr id="34" name="图片 33" descr="32313538333935363b32313538333934313bb8f6c8cbd0c5cfa2"/>
          <p:cNvPicPr>
            <a:picLocks noChangeAspect="1"/>
          </p:cNvPicPr>
          <p:nvPr>
            <p:custDataLst>
              <p:tags r:id="rId25"/>
            </p:custDataLst>
          </p:nvPr>
        </p:nvPicPr>
        <p:blipFill>
          <a:blip r:embed="rId26">
            <a:extLst>
              <a:ext uri="{96DAC541-7B7A-43D3-8B79-37D633B846F1}">
                <asvg:svgBlip xmlns:asvg="http://schemas.microsoft.com/office/drawing/2016/SVG/main" r:embed="rId27"/>
              </a:ext>
            </a:extLst>
          </a:blip>
          <a:stretch>
            <a:fillRect/>
          </a:stretch>
        </p:blipFill>
        <p:spPr>
          <a:xfrm>
            <a:off x="9158510" y="4834773"/>
            <a:ext cx="241242" cy="241242"/>
          </a:xfrm>
          <a:prstGeom prst="rect">
            <a:avLst/>
          </a:prstGeom>
        </p:spPr>
      </p:pic>
      <p:pic>
        <p:nvPicPr>
          <p:cNvPr id="37" name="图片 36" descr="32313538333935363b32313538333935323bd3cabcfe"/>
          <p:cNvPicPr>
            <a:picLocks noChangeAspect="1"/>
          </p:cNvPicPr>
          <p:nvPr>
            <p:custDataLst>
              <p:tags r:id="rId28"/>
            </p:custDataLst>
          </p:nvPr>
        </p:nvPicPr>
        <p:blipFill>
          <a:blip r:embed="rId29">
            <a:extLst>
              <a:ext uri="{96DAC541-7B7A-43D3-8B79-37D633B846F1}">
                <asvg:svgBlip xmlns:asvg="http://schemas.microsoft.com/office/drawing/2016/SVG/main" r:embed="rId30"/>
              </a:ext>
            </a:extLst>
          </a:blip>
          <a:stretch>
            <a:fillRect/>
          </a:stretch>
        </p:blipFill>
        <p:spPr>
          <a:xfrm>
            <a:off x="6383079" y="4835408"/>
            <a:ext cx="241242" cy="241242"/>
          </a:xfrm>
          <a:prstGeom prst="rect">
            <a:avLst/>
          </a:prstGeom>
        </p:spPr>
      </p:pic>
      <p:sp>
        <p:nvSpPr>
          <p:cNvPr id="2" name="标题 1"/>
          <p:cNvSpPr>
            <a:spLocks noGrp="1"/>
          </p:cNvSpPr>
          <p:nvPr>
            <p:ph type="title"/>
            <p:custDataLst>
              <p:tags r:id="rId31"/>
            </p:custDataLst>
          </p:nvPr>
        </p:nvSpPr>
        <p:spPr>
          <a:xfrm>
            <a:off x="6338570" y="1490345"/>
            <a:ext cx="4924425" cy="1267460"/>
          </a:xfrm>
        </p:spPr>
        <p:txBody>
          <a:bodyPr>
            <a:normAutofit/>
          </a:bodyPr>
          <a:lstStyle/>
          <a:p>
            <a:pPr algn="r"/>
            <a:r>
              <a:rPr kumimoji="1" lang="en-US" altLang="zh-CN" sz="3200" b="1">
                <a:solidFill>
                  <a:schemeClr val="tx1"/>
                </a:solidFill>
              </a:rPr>
              <a:t>基本的な入門と環境構築：**コアタスク：**</a:t>
            </a:r>
            <a:endParaRPr lang="en-US" altLang="zh-CN" sz="3200">
              <a:solidFill>
                <a:schemeClr val="tx1"/>
              </a:solidFill>
            </a:endParaRPr>
          </a:p>
        </p:txBody>
      </p:sp>
    </p:spTree>
    <p:custDataLst>
      <p:tags r:id="rId3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custDataLst>
              <p:tags r:id="rId1"/>
            </p:custDataLst>
          </p:nvPr>
        </p:nvCxnSpPr>
        <p:spPr>
          <a:xfrm>
            <a:off x="4820267" y="3216471"/>
            <a:ext cx="2231758"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46" name="标题 1"/>
          <p:cNvSpPr txBox="1"/>
          <p:nvPr>
            <p:custDataLst>
              <p:tags r:id="rId2"/>
            </p:custDataLst>
          </p:nvPr>
        </p:nvSpPr>
        <p:spPr>
          <a:xfrm>
            <a:off x="546815" y="174690"/>
            <a:ext cx="7633205" cy="590720"/>
          </a:xfrm>
          <a:prstGeom prst="rect">
            <a:avLst/>
          </a:prstGeom>
        </p:spPr>
        <p:txBody>
          <a:bodyPr vert="horz" wrap="none" lIns="91440" tIns="45720" rIns="91440" bIns="45720" rtlCol="0" anchor="ctr">
            <a:normAutofit/>
          </a:bodyPr>
          <a:lstStyle>
            <a:lvl1pPr algn="l" defTabSz="914400" rtl="0" eaLnBrk="1" latinLnBrk="0" hangingPunct="1">
              <a:lnSpc>
                <a:spcPct val="90000"/>
              </a:lnSpc>
              <a:spcBef>
                <a:spcPct val="0"/>
              </a:spcBef>
              <a:buNone/>
              <a:defRPr sz="2400" b="1" i="0" kern="1200" spc="0" baseline="0">
                <a:solidFill>
                  <a:schemeClr val="tx1"/>
                </a:solidFill>
                <a:latin typeface="HarmonyOS Sans SC" panose="00000500000000000000" pitchFamily="2" charset="-122"/>
                <a:ea typeface="HarmonyOS Sans SC" panose="00000500000000000000" pitchFamily="2" charset="-122"/>
                <a:cs typeface="+mj-cs"/>
              </a:defRPr>
            </a:lvl1pPr>
          </a:lstStyle>
          <a:p>
            <a:pPr algn="l"/>
            <a:r>
              <a:rPr kumimoji="1" lang="zh-CN" altLang="zh-CN" sz="3200"/>
              <a:t>基本的な入門と環境構築：**コアタスク：**</a:t>
            </a:r>
            <a:endParaRPr kumimoji="1" lang="en-US" altLang="zh-CN" sz="3200"/>
          </a:p>
        </p:txBody>
      </p:sp>
      <p:sp>
        <p:nvSpPr>
          <p:cNvPr id="5" name="内容占位符 2"/>
          <p:cNvSpPr>
            <a:spLocks noGrp="1"/>
          </p:cNvSpPr>
          <p:nvPr>
            <p:custDataLst>
              <p:tags r:id="rId3"/>
            </p:custDataLst>
          </p:nvPr>
        </p:nvSpPr>
        <p:spPr>
          <a:xfrm>
            <a:off x="694690" y="1435735"/>
            <a:ext cx="10799445" cy="4742180"/>
          </a:xfrm>
          <a:prstGeom prst="rect">
            <a:avLst/>
          </a:prstGeom>
        </p:spPr>
        <p:txBody>
          <a:bodyPr vert="horz" wrap="square" lIns="0" tIns="0" rIns="0" bIns="0" rtlCol="0">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buNone/>
            </a:pPr>
            <a:r>
              <a:rPr lang="en-US" altLang="en-US" dirty="0"/>
              <a:t>**Carlaのコアコンセプトを理解する(周2)：**</a:t>
            </a:r>
            <a:endParaRPr lang="en-US" altLang="zh-CN" dirty="0"/>
          </a:p>
          <a:p>
            <a:pPr lvl="0"/>
            <a:r>
              <a:rPr lang="zh-CN" altLang="zh-CN" dirty="0"/>
              <a:t>サーバクライアントアーキテクチャ</a:t>
            </a:r>
            <a:endParaRPr lang="en-US" altLang="zh-CN" dirty="0"/>
          </a:p>
          <a:p>
            <a:pPr lvl="1"/>
            <a:r>
              <a:rPr lang="zh-CN" altLang="zh-CN" dirty="0"/>
              <a:t>シミュレーションエンジンと制御スクリプトの分離メカニズムを理解し、サーバ処理ロジックとクライアントの相互作用制御のコア原理を把握する。</a:t>
            </a:r>
            <a:endParaRPr lang="en-US" altLang="zh-CN" dirty="0"/>
          </a:p>
          <a:p>
            <a:pPr lvl="0"/>
            <a:r>
              <a:rPr lang="zh-CN" altLang="zh-CN" dirty="0"/>
              <a:t>シミュレーションオブジェクト管理</a:t>
            </a:r>
            <a:endParaRPr lang="en-US" altLang="zh-CN" dirty="0"/>
          </a:p>
          <a:p>
            <a:pPr lvl="1"/>
            <a:r>
              <a:rPr lang="zh-CN" altLang="zh-CN" dirty="0"/>
              <a:t>Worldモジュールでシーン、地図、時間、天気を管理し、Actorsを利用して車両、歩行者、センサーの動的制御を実現する。</a:t>
            </a:r>
            <a:endParaRPr lang="en-US" altLang="zh-CN" dirty="0"/>
          </a:p>
          <a:p>
            <a:pPr lvl="0"/>
            <a:r>
              <a:rPr lang="zh-CN" altLang="zh-CN" dirty="0"/>
              <a:t>オブジェクトの定義と制御</a:t>
            </a:r>
            <a:endParaRPr lang="en-US" altLang="zh-CN" dirty="0"/>
          </a:p>
          <a:p>
            <a:pPr lvl="1"/>
            <a:r>
              <a:rPr lang="zh-CN" altLang="zh-CN" dirty="0"/>
              <a:t>Blueprintsを使用して異なる車種とセンサータイプを定義し、Transformを使用して位置と回転パラメータを調整して正確な操作を実現します。</a:t>
            </a:r>
            <a:endParaRPr lang="en-US" altLang="zh-CN" dirty="0"/>
          </a:p>
          <a:p>
            <a:pPr lvl="0"/>
            <a:r>
              <a:rPr lang="zh-CN" altLang="zh-CN" dirty="0"/>
              <a:t>ドキュメントとコードの実践</a:t>
            </a:r>
            <a:endParaRPr lang="en-US" altLang="zh-CN" dirty="0"/>
          </a:p>
          <a:p>
            <a:pPr lvl="1"/>
            <a:r>
              <a:rPr lang="zh-CN" altLang="zh-CN" dirty="0"/>
              <a:t>公式ドキュメントのコアコンセプトの章を研究し、spawn_npc.pyコードを修正してNPCの生成とパラメータ設定の方法を把握します。</a:t>
            </a:r>
            <a:endParaRPr lang="zh-CN" altLang="en-US" dirty="0"/>
          </a:p>
        </p:txBody>
      </p:sp>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2" name="直接连接符 11"/>
          <p:cNvCxnSpPr/>
          <p:nvPr>
            <p:custDataLst>
              <p:tags r:id="rId1"/>
            </p:custDataLst>
          </p:nvPr>
        </p:nvCxnSpPr>
        <p:spPr>
          <a:xfrm>
            <a:off x="4820267" y="3216471"/>
            <a:ext cx="2231758"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38" name="文本框 37"/>
          <p:cNvSpPr txBox="1"/>
          <p:nvPr>
            <p:custDataLst>
              <p:tags r:id="rId2"/>
            </p:custDataLst>
          </p:nvPr>
        </p:nvSpPr>
        <p:spPr>
          <a:xfrm>
            <a:off x="891540" y="1428115"/>
            <a:ext cx="10603865" cy="1159510"/>
          </a:xfrm>
          <a:prstGeom prst="rect">
            <a:avLst/>
          </a:prstGeom>
          <a:noFill/>
        </p:spPr>
        <p:txBody>
          <a:bodyPr wrap="square" rtlCol="0" anchor="t" anchorCtr="0">
            <a:normAutofit/>
          </a:bodyPr>
          <a:lstStyle/>
          <a:p>
            <a:pPr indent="0" fontAlgn="auto">
              <a:lnSpc>
                <a:spcPct val="150000"/>
              </a:lnSpc>
              <a:buNone/>
            </a:pPr>
            <a:r>
              <a:rPr lang="en-US" altLang="en-US">
                <a:solidFill>
                  <a:schemeClr val="tx1">
                    <a:lumMod val="85000"/>
                    <a:lumOff val="15000"/>
                  </a:schemeClr>
                </a:solidFill>
                <a:latin typeface="+mn-ea"/>
                <a:cs typeface="+mn-ea"/>
                <a:sym typeface="+mn-ea"/>
              </a:rPr>
              <a:t>**Python APIの基礎を身につける（周3~4）：**</a:t>
            </a:r>
            <a:endParaRPr lang="en-US" altLang="zh-CN">
              <a:solidFill>
                <a:schemeClr val="tx1">
                  <a:lumMod val="85000"/>
                  <a:lumOff val="15000"/>
                </a:schemeClr>
              </a:solidFill>
              <a:latin typeface="+mn-ea"/>
              <a:cs typeface="+mn-ea"/>
              <a:sym typeface="+mn-ea"/>
            </a:endParaRPr>
          </a:p>
        </p:txBody>
      </p:sp>
      <p:sp>
        <p:nvSpPr>
          <p:cNvPr id="39" name="椭圆 38"/>
          <p:cNvSpPr/>
          <p:nvPr>
            <p:custDataLst>
              <p:tags r:id="rId3"/>
            </p:custDataLst>
          </p:nvPr>
        </p:nvSpPr>
        <p:spPr>
          <a:xfrm>
            <a:off x="727075" y="1654175"/>
            <a:ext cx="129540" cy="129540"/>
          </a:xfrm>
          <a:prstGeom prst="ellipse">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圆角矩形 21"/>
          <p:cNvSpPr/>
          <p:nvPr>
            <p:custDataLst>
              <p:tags r:id="rId4"/>
            </p:custDataLst>
          </p:nvPr>
        </p:nvSpPr>
        <p:spPr>
          <a:xfrm>
            <a:off x="1153874" y="2850276"/>
            <a:ext cx="4745114" cy="3167222"/>
          </a:xfrm>
          <a:prstGeom prst="roundRect">
            <a:avLst>
              <a:gd name="adj" fmla="val 10263"/>
            </a:avLst>
          </a:prstGeom>
          <a:solidFill>
            <a:schemeClr val="accent1">
              <a:lumMod val="40000"/>
              <a:lumOff val="60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mj-ea"/>
              <a:ea typeface="+mj-ea"/>
            </a:endParaRPr>
          </a:p>
        </p:txBody>
      </p:sp>
      <p:sp>
        <p:nvSpPr>
          <p:cNvPr id="25" name="矩形 24"/>
          <p:cNvSpPr/>
          <p:nvPr>
            <p:custDataLst>
              <p:tags r:id="rId5"/>
            </p:custDataLst>
          </p:nvPr>
        </p:nvSpPr>
        <p:spPr>
          <a:xfrm>
            <a:off x="2194787" y="4052601"/>
            <a:ext cx="3251741" cy="1508625"/>
          </a:xfrm>
          <a:prstGeom prst="rect">
            <a:avLst/>
          </a:prstGeom>
          <a:noFill/>
        </p:spPr>
        <p:txBody>
          <a:bodyPr wrap="square" lIns="0" tIns="0" rIns="0" bIns="0" rtlCol="0" anchor="t" anchorCtr="0">
            <a:noAutofit/>
          </a:bodyPr>
          <a:lstStyle/>
          <a:p>
            <a:pPr lvl="0" algn="l">
              <a:lnSpc>
                <a:spcPct val="150000"/>
              </a:lnSpc>
              <a:buClrTx/>
              <a:buSzTx/>
              <a:buFontTx/>
            </a:pPr>
            <a:r>
              <a:rPr lang="zh-CN" altLang="en-US" sz="2100" dirty="0">
                <a:solidFill>
                  <a:schemeClr val="tx1">
                    <a:lumMod val="85000"/>
                    <a:lumOff val="15000"/>
                  </a:schemeClr>
                </a:solidFill>
                <a:latin typeface="+mn-ea"/>
                <a:cs typeface="+mn-ea"/>
                <a:sym typeface="+mn-ea"/>
              </a:rPr>
              <a:t>CARLAクライアント接続、キャラクター作成とセンサーデータ処理を身につけ、車両制御指令の応用を学習する。</a:t>
            </a:r>
            <a:endParaRPr lang="zh-CN" altLang="en-US" sz="2100" dirty="0">
              <a:solidFill>
                <a:schemeClr val="tx1">
                  <a:lumMod val="85000"/>
                  <a:lumOff val="15000"/>
                </a:schemeClr>
              </a:solidFill>
              <a:latin typeface="+mn-ea"/>
              <a:cs typeface="+mn-ea"/>
              <a:sym typeface="+mn-ea"/>
            </a:endParaRPr>
          </a:p>
        </p:txBody>
      </p:sp>
      <p:sp>
        <p:nvSpPr>
          <p:cNvPr id="26" name="矩形 25"/>
          <p:cNvSpPr/>
          <p:nvPr>
            <p:custDataLst>
              <p:tags r:id="rId6"/>
            </p:custDataLst>
          </p:nvPr>
        </p:nvSpPr>
        <p:spPr>
          <a:xfrm>
            <a:off x="2194787" y="3445084"/>
            <a:ext cx="3251741" cy="467076"/>
          </a:xfrm>
          <a:prstGeom prst="rect">
            <a:avLst/>
          </a:prstGeom>
          <a:noFill/>
        </p:spPr>
        <p:txBody>
          <a:bodyPr wrap="square" lIns="0" tIns="0" rIns="0" bIns="0" rtlCol="0" anchor="b">
            <a:noAutofit/>
          </a:bodyPr>
          <a:lstStyle/>
          <a:p>
            <a:pPr lvl="0" algn="l">
              <a:buClrTx/>
              <a:buSzTx/>
              <a:buFontTx/>
            </a:pPr>
            <a:r>
              <a:rPr lang="zh-CN" altLang="en-US" sz="2600" b="1" dirty="0">
                <a:solidFill>
                  <a:schemeClr val="tx1"/>
                </a:solidFill>
                <a:latin typeface="+mn-ea"/>
                <a:cs typeface="+mn-ea"/>
                <a:sym typeface="+mn-ea"/>
              </a:rPr>
              <a:t>学習のポイント</a:t>
            </a:r>
            <a:endParaRPr lang="zh-CN" altLang="en-US" sz="2600" b="1" dirty="0">
              <a:solidFill>
                <a:schemeClr val="tx1"/>
              </a:solidFill>
              <a:latin typeface="+mn-ea"/>
              <a:cs typeface="+mn-ea"/>
              <a:sym typeface="+mn-ea"/>
            </a:endParaRPr>
          </a:p>
        </p:txBody>
      </p:sp>
      <p:sp useBgFill="1">
        <p:nvSpPr>
          <p:cNvPr id="24" name="椭圆 23"/>
          <p:cNvSpPr/>
          <p:nvPr>
            <p:custDataLst>
              <p:tags r:id="rId7"/>
            </p:custDataLst>
          </p:nvPr>
        </p:nvSpPr>
        <p:spPr>
          <a:xfrm>
            <a:off x="627063" y="3889283"/>
            <a:ext cx="1090480" cy="1090480"/>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algn="ctr">
              <a:spcBef>
                <a:spcPct val="0"/>
              </a:spcBef>
              <a:spcAft>
                <a:spcPct val="0"/>
              </a:spcAft>
            </a:pPr>
            <a:endParaRPr lang="en-US" altLang="zh-CN" sz="2000" b="1" dirty="0">
              <a:solidFill>
                <a:srgbClr val="FFFFFF"/>
              </a:solidFill>
              <a:latin typeface="+mn-ea"/>
              <a:cs typeface="+mn-ea"/>
            </a:endParaRPr>
          </a:p>
        </p:txBody>
      </p:sp>
      <p:sp>
        <p:nvSpPr>
          <p:cNvPr id="55" name="椭圆 54"/>
          <p:cNvSpPr/>
          <p:nvPr>
            <p:custDataLst>
              <p:tags r:id="rId8"/>
            </p:custDataLst>
          </p:nvPr>
        </p:nvSpPr>
        <p:spPr>
          <a:xfrm>
            <a:off x="627063" y="3889283"/>
            <a:ext cx="1090480" cy="1090480"/>
          </a:xfrm>
          <a:prstGeom prst="ellipse">
            <a:avLst/>
          </a:prstGeom>
          <a:solidFill>
            <a:srgbClr val="FFFFFF">
              <a:alpha val="20000"/>
            </a:srgbClr>
          </a:solidFill>
          <a:ln>
            <a:solidFill>
              <a:schemeClr val="accent1">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p>
            <a:pPr algn="ctr">
              <a:spcBef>
                <a:spcPct val="0"/>
              </a:spcBef>
              <a:spcAft>
                <a:spcPct val="0"/>
              </a:spcAft>
            </a:pPr>
            <a:endParaRPr lang="en-US" altLang="zh-CN" sz="2000" b="1" dirty="0">
              <a:solidFill>
                <a:srgbClr val="FFFFFF"/>
              </a:solidFill>
              <a:latin typeface="+mn-ea"/>
              <a:cs typeface="+mn-ea"/>
            </a:endParaRPr>
          </a:p>
        </p:txBody>
      </p:sp>
      <p:pic>
        <p:nvPicPr>
          <p:cNvPr id="60" name="图片 59" descr="上升趋势柱形图"/>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899683" y="4161903"/>
            <a:ext cx="545876" cy="545876"/>
          </a:xfrm>
          <a:prstGeom prst="rect">
            <a:avLst/>
          </a:prstGeom>
        </p:spPr>
      </p:pic>
      <p:sp>
        <p:nvSpPr>
          <p:cNvPr id="27" name="圆角矩形 21"/>
          <p:cNvSpPr/>
          <p:nvPr>
            <p:custDataLst>
              <p:tags r:id="rId12"/>
            </p:custDataLst>
          </p:nvPr>
        </p:nvSpPr>
        <p:spPr>
          <a:xfrm>
            <a:off x="6858559" y="2850276"/>
            <a:ext cx="4745114" cy="3167222"/>
          </a:xfrm>
          <a:prstGeom prst="roundRect">
            <a:avLst>
              <a:gd name="adj" fmla="val 10263"/>
            </a:avLst>
          </a:prstGeom>
          <a:solidFill>
            <a:schemeClr val="accent1">
              <a:lumMod val="40000"/>
              <a:lumOff val="60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mj-ea"/>
              <a:ea typeface="+mj-ea"/>
            </a:endParaRPr>
          </a:p>
        </p:txBody>
      </p:sp>
      <p:sp>
        <p:nvSpPr>
          <p:cNvPr id="32" name="矩形 31"/>
          <p:cNvSpPr/>
          <p:nvPr>
            <p:custDataLst>
              <p:tags r:id="rId13"/>
            </p:custDataLst>
          </p:nvPr>
        </p:nvSpPr>
        <p:spPr>
          <a:xfrm>
            <a:off x="7899472" y="4052601"/>
            <a:ext cx="3251741" cy="1508625"/>
          </a:xfrm>
          <a:prstGeom prst="rect">
            <a:avLst/>
          </a:prstGeom>
          <a:noFill/>
        </p:spPr>
        <p:txBody>
          <a:bodyPr wrap="square" lIns="0" tIns="0" rIns="0" bIns="0" rtlCol="0" anchor="t" anchorCtr="0">
            <a:noAutofit/>
          </a:bodyPr>
          <a:lstStyle/>
          <a:p>
            <a:pPr lvl="0" algn="l">
              <a:lnSpc>
                <a:spcPct val="150000"/>
              </a:lnSpc>
              <a:buClrTx/>
              <a:buSzTx/>
              <a:buFontTx/>
            </a:pPr>
            <a:r>
              <a:rPr lang="zh-CN" altLang="en-US" sz="2100" dirty="0">
                <a:solidFill>
                  <a:schemeClr val="tx1">
                    <a:lumMod val="85000"/>
                    <a:lumOff val="15000"/>
                  </a:schemeClr>
                </a:solidFill>
                <a:latin typeface="+mn-ea"/>
                <a:cs typeface="+mn-ea"/>
                <a:sym typeface="+mn-ea"/>
              </a:rPr>
              <a:t>スクリプトを作成して車両とRGBカメラを生成し、リアルタイムで画像を表示し、直線走行制御ロジックを作成します。</a:t>
            </a:r>
            <a:endParaRPr lang="zh-CN" altLang="en-US" sz="2100" dirty="0">
              <a:solidFill>
                <a:schemeClr val="tx1">
                  <a:lumMod val="85000"/>
                  <a:lumOff val="15000"/>
                </a:schemeClr>
              </a:solidFill>
              <a:latin typeface="+mn-ea"/>
              <a:cs typeface="+mn-ea"/>
              <a:sym typeface="+mn-ea"/>
            </a:endParaRPr>
          </a:p>
        </p:txBody>
      </p:sp>
      <p:sp>
        <p:nvSpPr>
          <p:cNvPr id="33" name="矩形 32"/>
          <p:cNvSpPr/>
          <p:nvPr>
            <p:custDataLst>
              <p:tags r:id="rId14"/>
            </p:custDataLst>
          </p:nvPr>
        </p:nvSpPr>
        <p:spPr>
          <a:xfrm>
            <a:off x="7899472" y="3445084"/>
            <a:ext cx="3251741" cy="467076"/>
          </a:xfrm>
          <a:prstGeom prst="rect">
            <a:avLst/>
          </a:prstGeom>
          <a:noFill/>
        </p:spPr>
        <p:txBody>
          <a:bodyPr wrap="square" lIns="0" tIns="0" rIns="0" bIns="0" rtlCol="0" anchor="b">
            <a:noAutofit/>
          </a:bodyPr>
          <a:lstStyle/>
          <a:p>
            <a:pPr lvl="0" algn="l">
              <a:buClrTx/>
              <a:buSzTx/>
              <a:buFontTx/>
            </a:pPr>
            <a:r>
              <a:rPr lang="zh-CN" altLang="en-US" sz="2600" b="1" dirty="0">
                <a:solidFill>
                  <a:schemeClr val="tx1"/>
                </a:solidFill>
                <a:latin typeface="+mn-ea"/>
                <a:cs typeface="+mn-ea"/>
                <a:sym typeface="+mn-ea"/>
              </a:rPr>
              <a:t>実践タスク</a:t>
            </a:r>
            <a:endParaRPr lang="zh-CN" altLang="en-US" sz="2600" b="1" dirty="0">
              <a:solidFill>
                <a:schemeClr val="tx1"/>
              </a:solidFill>
              <a:latin typeface="+mn-ea"/>
              <a:cs typeface="+mn-ea"/>
              <a:sym typeface="+mn-ea"/>
            </a:endParaRPr>
          </a:p>
        </p:txBody>
      </p:sp>
      <p:sp useBgFill="1">
        <p:nvSpPr>
          <p:cNvPr id="34" name="椭圆 33"/>
          <p:cNvSpPr/>
          <p:nvPr>
            <p:custDataLst>
              <p:tags r:id="rId15"/>
            </p:custDataLst>
          </p:nvPr>
        </p:nvSpPr>
        <p:spPr>
          <a:xfrm>
            <a:off x="6331748" y="3889283"/>
            <a:ext cx="1090480" cy="1090480"/>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algn="ctr">
              <a:spcBef>
                <a:spcPct val="0"/>
              </a:spcBef>
              <a:spcAft>
                <a:spcPct val="0"/>
              </a:spcAft>
            </a:pPr>
            <a:endParaRPr lang="en-US" altLang="zh-CN" sz="2000" b="1" dirty="0">
              <a:solidFill>
                <a:srgbClr val="FFFFFF"/>
              </a:solidFill>
              <a:latin typeface="+mn-ea"/>
              <a:cs typeface="+mn-ea"/>
            </a:endParaRPr>
          </a:p>
        </p:txBody>
      </p:sp>
      <p:sp>
        <p:nvSpPr>
          <p:cNvPr id="35" name="椭圆 34"/>
          <p:cNvSpPr/>
          <p:nvPr>
            <p:custDataLst>
              <p:tags r:id="rId16"/>
            </p:custDataLst>
          </p:nvPr>
        </p:nvSpPr>
        <p:spPr>
          <a:xfrm>
            <a:off x="6331748" y="3889283"/>
            <a:ext cx="1090480" cy="1090480"/>
          </a:xfrm>
          <a:prstGeom prst="ellipse">
            <a:avLst/>
          </a:prstGeom>
          <a:solidFill>
            <a:srgbClr val="FFFFFF">
              <a:alpha val="20000"/>
            </a:srgbClr>
          </a:solidFill>
          <a:ln>
            <a:solidFill>
              <a:schemeClr val="accent1">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p>
            <a:pPr algn="ctr">
              <a:spcBef>
                <a:spcPct val="0"/>
              </a:spcBef>
              <a:spcAft>
                <a:spcPct val="0"/>
              </a:spcAft>
            </a:pPr>
            <a:endParaRPr lang="en-US" altLang="zh-CN" sz="2000" b="1" dirty="0">
              <a:solidFill>
                <a:srgbClr val="FFFFFF"/>
              </a:solidFill>
              <a:latin typeface="+mn-ea"/>
              <a:cs typeface="+mn-ea"/>
            </a:endParaRPr>
          </a:p>
        </p:txBody>
      </p:sp>
      <p:pic>
        <p:nvPicPr>
          <p:cNvPr id="36" name="图片 35" descr="文件夹"/>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6603097" y="4160632"/>
            <a:ext cx="547612" cy="547612"/>
          </a:xfrm>
          <a:prstGeom prst="rect">
            <a:avLst/>
          </a:prstGeom>
        </p:spPr>
      </p:pic>
      <p:sp>
        <p:nvSpPr>
          <p:cNvPr id="5" name="标题 4"/>
          <p:cNvSpPr>
            <a:spLocks noGrp="1"/>
          </p:cNvSpPr>
          <p:nvPr>
            <p:ph type="title"/>
            <p:custDataLst>
              <p:tags r:id="rId20"/>
            </p:custDataLst>
          </p:nvPr>
        </p:nvSpPr>
        <p:spPr>
          <a:xfrm>
            <a:off x="609600" y="608400"/>
            <a:ext cx="10972800" cy="763200"/>
          </a:xfrm>
        </p:spPr>
        <p:txBody>
          <a:bodyPr/>
          <a:lstStyle/>
          <a:p>
            <a:r>
              <a:rPr kumimoji="1" lang="en-US" altLang="zh-CN" sz="3200" b="1">
                <a:solidFill>
                  <a:schemeClr val="tx1"/>
                </a:solidFill>
              </a:rPr>
              <a:t>基本的な入門と環境構築：**コアタスク：**</a:t>
            </a:r>
            <a:endParaRPr lang="en-US" altLang="zh-CN" sz="3200">
              <a:solidFill>
                <a:schemeClr val="tx1"/>
              </a:solidFill>
            </a:endParaRPr>
          </a:p>
        </p:txBody>
      </p:sp>
    </p:spTree>
    <p:custDataLst>
      <p:tags r:id="rId2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820267" y="3216471"/>
            <a:ext cx="2231758"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矩形 1"/>
          <p:cNvSpPr/>
          <p:nvPr>
            <p:custDataLst>
              <p:tags r:id="rId2"/>
            </p:custDataLst>
          </p:nvPr>
        </p:nvSpPr>
        <p:spPr>
          <a:xfrm>
            <a:off x="696000" y="2324989"/>
            <a:ext cx="3287233" cy="841490"/>
          </a:xfrm>
          <a:prstGeom prst="rect">
            <a:avLst/>
          </a:prstGeom>
          <a:noFill/>
        </p:spPr>
        <p:txBody>
          <a:bodyPr wrap="square" lIns="0" tIns="0" rIns="0" bIns="0" rtlCol="0" anchor="t" anchorCtr="0">
            <a:noAutofit/>
          </a:bodyPr>
          <a:p>
            <a:pPr algn="r">
              <a:lnSpc>
                <a:spcPct val="150000"/>
              </a:lnSpc>
              <a:spcBef>
                <a:spcPct val="0"/>
              </a:spcBef>
              <a:spcAft>
                <a:spcPct val="0"/>
              </a:spcAft>
            </a:pPr>
            <a:r>
              <a:rPr lang="zh-CN" altLang="en-US" sz="1600" dirty="0">
                <a:ln>
                  <a:noFill/>
                  <a:prstDash val="sysDot"/>
                </a:ln>
                <a:solidFill>
                  <a:schemeClr val="tx1">
                    <a:lumMod val="85000"/>
                    <a:lumOff val="15000"/>
                  </a:schemeClr>
                </a:solidFill>
                <a:latin typeface="+mn-ea"/>
                <a:cs typeface="+mn-ea"/>
              </a:rPr>
              <a:t>センサー信号シミュレーションを深く研究し、データ収集精度を向上させ、環境感知アルゴリズムを最適化し、より正確な物体認識と距離測定を実現する。</a:t>
            </a:r>
            <a:endParaRPr lang="zh-CN" altLang="en-US" sz="1600" dirty="0">
              <a:ln>
                <a:noFill/>
                <a:prstDash val="sysDot"/>
              </a:ln>
              <a:solidFill>
                <a:schemeClr val="tx1">
                  <a:lumMod val="85000"/>
                  <a:lumOff val="15000"/>
                </a:schemeClr>
              </a:solidFill>
              <a:latin typeface="+mn-ea"/>
              <a:cs typeface="+mn-ea"/>
            </a:endParaRPr>
          </a:p>
        </p:txBody>
      </p:sp>
      <p:sp>
        <p:nvSpPr>
          <p:cNvPr id="7" name="矩形 6"/>
          <p:cNvSpPr/>
          <p:nvPr>
            <p:custDataLst>
              <p:tags r:id="rId3"/>
            </p:custDataLst>
          </p:nvPr>
        </p:nvSpPr>
        <p:spPr>
          <a:xfrm>
            <a:off x="696000" y="1668365"/>
            <a:ext cx="3287233" cy="608529"/>
          </a:xfrm>
          <a:prstGeom prst="rect">
            <a:avLst/>
          </a:prstGeom>
          <a:noFill/>
        </p:spPr>
        <p:txBody>
          <a:bodyPr wrap="square" lIns="0" tIns="0" rIns="0" bIns="0" rtlCol="0" anchor="b">
            <a:noAutofit/>
          </a:bodyPr>
          <a:p>
            <a:pPr algn="r">
              <a:spcBef>
                <a:spcPct val="0"/>
              </a:spcBef>
              <a:spcAft>
                <a:spcPct val="0"/>
              </a:spcAft>
              <a:buClr>
                <a:schemeClr val="accent1"/>
              </a:buClr>
              <a:buSzPct val="70000"/>
            </a:pPr>
            <a:r>
              <a:rPr lang="zh-CN" altLang="en-US" sz="2400" b="1">
                <a:solidFill>
                  <a:schemeClr val="accent1"/>
                </a:solidFill>
                <a:latin typeface="+mn-ea"/>
                <a:cs typeface="+mn-ea"/>
              </a:rPr>
              <a:t>センサーシミュレーションの精進</a:t>
            </a:r>
            <a:endParaRPr lang="zh-CN" altLang="en-US" sz="2400" b="1">
              <a:solidFill>
                <a:schemeClr val="accent1"/>
              </a:solidFill>
              <a:latin typeface="+mn-ea"/>
              <a:cs typeface="+mn-ea"/>
            </a:endParaRPr>
          </a:p>
        </p:txBody>
      </p:sp>
      <p:sp>
        <p:nvSpPr>
          <p:cNvPr id="8" name="矩形 7"/>
          <p:cNvSpPr/>
          <p:nvPr>
            <p:custDataLst>
              <p:tags r:id="rId4"/>
            </p:custDataLst>
          </p:nvPr>
        </p:nvSpPr>
        <p:spPr>
          <a:xfrm>
            <a:off x="696000" y="4625713"/>
            <a:ext cx="3287233" cy="841490"/>
          </a:xfrm>
          <a:prstGeom prst="rect">
            <a:avLst/>
          </a:prstGeom>
          <a:noFill/>
        </p:spPr>
        <p:txBody>
          <a:bodyPr wrap="square" lIns="0" tIns="0" rIns="0" bIns="0" rtlCol="0" anchor="t" anchorCtr="0">
            <a:noAutofit/>
          </a:bodyPr>
          <a:p>
            <a:pPr algn="r">
              <a:lnSpc>
                <a:spcPct val="150000"/>
              </a:lnSpc>
              <a:spcBef>
                <a:spcPct val="0"/>
              </a:spcBef>
              <a:spcAft>
                <a:spcPct val="0"/>
              </a:spcAft>
            </a:pPr>
            <a:r>
              <a:rPr lang="zh-CN" altLang="en-US" sz="1600">
                <a:ln>
                  <a:noFill/>
                  <a:prstDash val="sysDot"/>
                </a:ln>
                <a:solidFill>
                  <a:schemeClr val="tx1">
                    <a:lumMod val="85000"/>
                    <a:lumOff val="15000"/>
                  </a:schemeClr>
                </a:solidFill>
                <a:latin typeface="+mn-ea"/>
                <a:cs typeface="+mn-ea"/>
              </a:rPr>
              <a:t>安定した操舵とブレーキシステムを開発し、経路計画アルゴリズムを改善し、車両の動的性能を高め、滑らかな操舵と正確な駐車を実現する。</a:t>
            </a:r>
            <a:endParaRPr lang="zh-CN" altLang="en-US" sz="1600">
              <a:ln>
                <a:noFill/>
                <a:prstDash val="sysDot"/>
              </a:ln>
              <a:solidFill>
                <a:schemeClr val="tx1">
                  <a:lumMod val="85000"/>
                  <a:lumOff val="15000"/>
                </a:schemeClr>
              </a:solidFill>
              <a:latin typeface="+mn-ea"/>
              <a:cs typeface="+mn-ea"/>
            </a:endParaRPr>
          </a:p>
        </p:txBody>
      </p:sp>
      <p:sp>
        <p:nvSpPr>
          <p:cNvPr id="9" name="矩形 8"/>
          <p:cNvSpPr/>
          <p:nvPr>
            <p:custDataLst>
              <p:tags r:id="rId5"/>
            </p:custDataLst>
          </p:nvPr>
        </p:nvSpPr>
        <p:spPr>
          <a:xfrm>
            <a:off x="696000" y="3960198"/>
            <a:ext cx="3287233" cy="608529"/>
          </a:xfrm>
          <a:prstGeom prst="rect">
            <a:avLst/>
          </a:prstGeom>
          <a:noFill/>
        </p:spPr>
        <p:txBody>
          <a:bodyPr wrap="square" lIns="0" tIns="0" rIns="0" bIns="0" rtlCol="0" anchor="b">
            <a:noAutofit/>
          </a:bodyPr>
          <a:p>
            <a:pPr algn="r">
              <a:spcBef>
                <a:spcPct val="0"/>
              </a:spcBef>
              <a:spcAft>
                <a:spcPct val="0"/>
              </a:spcAft>
              <a:buClr>
                <a:schemeClr val="accent1"/>
              </a:buClr>
              <a:buSzPct val="70000"/>
            </a:pPr>
            <a:r>
              <a:rPr lang="zh-CN" altLang="en-US" sz="2400" b="1">
                <a:solidFill>
                  <a:schemeClr val="accent1"/>
                </a:solidFill>
                <a:latin typeface="+mn-ea"/>
                <a:cs typeface="+mn-ea"/>
              </a:rPr>
              <a:t>車両制御戦略</a:t>
            </a:r>
            <a:endParaRPr lang="zh-CN" altLang="en-US" sz="2400" b="1">
              <a:solidFill>
                <a:schemeClr val="accent1"/>
              </a:solidFill>
              <a:latin typeface="+mn-ea"/>
              <a:cs typeface="+mn-ea"/>
            </a:endParaRPr>
          </a:p>
        </p:txBody>
      </p:sp>
      <p:sp>
        <p:nvSpPr>
          <p:cNvPr id="10" name="矩形 9"/>
          <p:cNvSpPr/>
          <p:nvPr>
            <p:custDataLst>
              <p:tags r:id="rId6"/>
            </p:custDataLst>
          </p:nvPr>
        </p:nvSpPr>
        <p:spPr>
          <a:xfrm>
            <a:off x="8209072" y="2336420"/>
            <a:ext cx="3287234" cy="841490"/>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600">
                <a:ln>
                  <a:noFill/>
                  <a:prstDash val="sysDot"/>
                </a:ln>
                <a:solidFill>
                  <a:schemeClr val="tx1">
                    <a:lumMod val="85000"/>
                    <a:lumOff val="15000"/>
                  </a:schemeClr>
                </a:solidFill>
                <a:latin typeface="+mn-ea"/>
                <a:cs typeface="+mn-ea"/>
              </a:rPr>
              <a:t>効率的なデータフィルタリングと融合戦略を設計し、ノイズ抑制能力を強化し、意思決定の応答速度を高速化し、リアルタイム性と安全性を確保する。</a:t>
            </a:r>
            <a:endParaRPr lang="zh-CN" altLang="en-US" sz="1600">
              <a:ln>
                <a:noFill/>
                <a:prstDash val="sysDot"/>
              </a:ln>
              <a:solidFill>
                <a:schemeClr val="tx1">
                  <a:lumMod val="85000"/>
                  <a:lumOff val="15000"/>
                </a:schemeClr>
              </a:solidFill>
              <a:latin typeface="+mn-ea"/>
              <a:cs typeface="+mn-ea"/>
            </a:endParaRPr>
          </a:p>
        </p:txBody>
      </p:sp>
      <p:sp>
        <p:nvSpPr>
          <p:cNvPr id="11" name="矩形 10"/>
          <p:cNvSpPr/>
          <p:nvPr>
            <p:custDataLst>
              <p:tags r:id="rId7"/>
            </p:custDataLst>
          </p:nvPr>
        </p:nvSpPr>
        <p:spPr>
          <a:xfrm>
            <a:off x="8209072" y="1668365"/>
            <a:ext cx="3287234" cy="608529"/>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sz="2400" b="1">
                <a:solidFill>
                  <a:schemeClr val="accent1"/>
                </a:solidFill>
                <a:latin typeface="+mn-ea"/>
                <a:cs typeface="+mn-ea"/>
              </a:rPr>
              <a:t>データ処理アルゴリズム</a:t>
            </a:r>
            <a:endParaRPr lang="zh-CN" altLang="en-US" sz="2400" b="1">
              <a:solidFill>
                <a:schemeClr val="accent1"/>
              </a:solidFill>
              <a:latin typeface="+mn-ea"/>
              <a:cs typeface="+mn-ea"/>
            </a:endParaRPr>
          </a:p>
        </p:txBody>
      </p:sp>
      <p:sp>
        <p:nvSpPr>
          <p:cNvPr id="12" name="矩形 11"/>
          <p:cNvSpPr/>
          <p:nvPr>
            <p:custDataLst>
              <p:tags r:id="rId8"/>
            </p:custDataLst>
          </p:nvPr>
        </p:nvSpPr>
        <p:spPr>
          <a:xfrm>
            <a:off x="8209072" y="4625713"/>
            <a:ext cx="3287234" cy="841490"/>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600">
                <a:ln>
                  <a:noFill/>
                  <a:prstDash val="sysDot"/>
                </a:ln>
                <a:solidFill>
                  <a:schemeClr val="tx1">
                    <a:lumMod val="85000"/>
                    <a:lumOff val="15000"/>
                  </a:schemeClr>
                </a:solidFill>
                <a:latin typeface="+mn-ea"/>
                <a:cs typeface="+mn-ea"/>
              </a:rPr>
              <a:t>都市、農村、高速道路を含むがこれらに限定されない複雑な道路環境モデルを構築し、さまざまな気象条件をカバーし、シミュレーションテストの全面性を高める。</a:t>
            </a:r>
            <a:endParaRPr lang="zh-CN" altLang="en-US" sz="1600">
              <a:ln>
                <a:noFill/>
                <a:prstDash val="sysDot"/>
              </a:ln>
              <a:solidFill>
                <a:schemeClr val="tx1">
                  <a:lumMod val="85000"/>
                  <a:lumOff val="15000"/>
                </a:schemeClr>
              </a:solidFill>
              <a:latin typeface="+mn-ea"/>
              <a:cs typeface="+mn-ea"/>
            </a:endParaRPr>
          </a:p>
        </p:txBody>
      </p:sp>
      <p:sp>
        <p:nvSpPr>
          <p:cNvPr id="18" name="矩形 17"/>
          <p:cNvSpPr/>
          <p:nvPr>
            <p:custDataLst>
              <p:tags r:id="rId9"/>
            </p:custDataLst>
          </p:nvPr>
        </p:nvSpPr>
        <p:spPr>
          <a:xfrm>
            <a:off x="8209072" y="3961468"/>
            <a:ext cx="3287234" cy="608529"/>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sz="2400" b="1">
                <a:solidFill>
                  <a:schemeClr val="accent1"/>
                </a:solidFill>
                <a:latin typeface="+mn-ea"/>
                <a:cs typeface="+mn-ea"/>
              </a:rPr>
              <a:t>シーン構築技術</a:t>
            </a:r>
            <a:endParaRPr lang="zh-CN" altLang="en-US" sz="2400" b="1">
              <a:solidFill>
                <a:schemeClr val="accent1"/>
              </a:solidFill>
              <a:latin typeface="+mn-ea"/>
              <a:cs typeface="+mn-ea"/>
            </a:endParaRPr>
          </a:p>
        </p:txBody>
      </p:sp>
      <p:pic>
        <p:nvPicPr>
          <p:cNvPr id="19" name="图片 18" descr="C:/Users/chang/AppData/Roaming/Kingsoft/office6/wppai/generateppt/b9c05a24edcf0db8cf5e8cb46f0a1aba.jpgb9c05a24edcf0db8cf5e8cb46f0a1aba"/>
          <p:cNvPicPr>
            <a:picLocks noChangeAspect="1"/>
          </p:cNvPicPr>
          <p:nvPr>
            <p:custDataLst>
              <p:tags r:id="rId10"/>
            </p:custDataLst>
          </p:nvPr>
        </p:nvPicPr>
        <p:blipFill rotWithShape="1">
          <a:blip r:embed="rId11"/>
          <a:srcRect t="16618" b="16618"/>
          <a:stretch>
            <a:fillRect/>
          </a:stretch>
        </p:blipFill>
        <p:spPr>
          <a:xfrm>
            <a:off x="4318226" y="1769335"/>
            <a:ext cx="1620083" cy="1620083"/>
          </a:xfrm>
          <a:custGeom>
            <a:avLst/>
            <a:gdLst>
              <a:gd name="connsiteX0" fmla="*/ 548158 w 1620000"/>
              <a:gd name="connsiteY0" fmla="*/ 0 h 1620000"/>
              <a:gd name="connsiteX1" fmla="*/ 1071874 w 1620000"/>
              <a:gd name="connsiteY1" fmla="*/ 0 h 1620000"/>
              <a:gd name="connsiteX2" fmla="*/ 1197614 w 1620000"/>
              <a:gd name="connsiteY2" fmla="*/ 52097 h 1620000"/>
              <a:gd name="connsiteX3" fmla="*/ 1567938 w 1620000"/>
              <a:gd name="connsiteY3" fmla="*/ 422420 h 1620000"/>
              <a:gd name="connsiteX4" fmla="*/ 1620000 w 1620000"/>
              <a:gd name="connsiteY4" fmla="*/ 548158 h 1620000"/>
              <a:gd name="connsiteX5" fmla="*/ 1620000 w 1620000"/>
              <a:gd name="connsiteY5" fmla="*/ 1071874 h 1620000"/>
              <a:gd name="connsiteX6" fmla="*/ 1567904 w 1620000"/>
              <a:gd name="connsiteY6" fmla="*/ 1197615 h 1620000"/>
              <a:gd name="connsiteX7" fmla="*/ 1197580 w 1620000"/>
              <a:gd name="connsiteY7" fmla="*/ 1567938 h 1620000"/>
              <a:gd name="connsiteX8" fmla="*/ 1071842 w 1620000"/>
              <a:gd name="connsiteY8" fmla="*/ 1620000 h 1620000"/>
              <a:gd name="connsiteX9" fmla="*/ 548125 w 1620000"/>
              <a:gd name="connsiteY9" fmla="*/ 1620000 h 1620000"/>
              <a:gd name="connsiteX10" fmla="*/ 422385 w 1620000"/>
              <a:gd name="connsiteY10" fmla="*/ 1567903 h 1620000"/>
              <a:gd name="connsiteX11" fmla="*/ 52062 w 1620000"/>
              <a:gd name="connsiteY11" fmla="*/ 1197580 h 1620000"/>
              <a:gd name="connsiteX12" fmla="*/ 0 w 1620000"/>
              <a:gd name="connsiteY12" fmla="*/ 1071842 h 1620000"/>
              <a:gd name="connsiteX13" fmla="*/ 0 w 1620000"/>
              <a:gd name="connsiteY13" fmla="*/ 548126 h 1620000"/>
              <a:gd name="connsiteX14" fmla="*/ 52097 w 1620000"/>
              <a:gd name="connsiteY14" fmla="*/ 422385 h 1620000"/>
              <a:gd name="connsiteX15" fmla="*/ 422420 w 1620000"/>
              <a:gd name="connsiteY15" fmla="*/ 52062 h 1620000"/>
              <a:gd name="connsiteX16" fmla="*/ 548158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548158" y="0"/>
                </a:moveTo>
                <a:cubicBezTo>
                  <a:pt x="595961" y="0"/>
                  <a:pt x="1024071" y="0"/>
                  <a:pt x="1071874" y="0"/>
                </a:cubicBezTo>
                <a:cubicBezTo>
                  <a:pt x="1119677" y="0"/>
                  <a:pt x="1163812" y="18295"/>
                  <a:pt x="1197614" y="52097"/>
                </a:cubicBezTo>
                <a:cubicBezTo>
                  <a:pt x="1231416" y="85899"/>
                  <a:pt x="1534136" y="388618"/>
                  <a:pt x="1567938" y="422420"/>
                </a:cubicBezTo>
                <a:cubicBezTo>
                  <a:pt x="1601740" y="456222"/>
                  <a:pt x="1620000" y="500355"/>
                  <a:pt x="1620000" y="548158"/>
                </a:cubicBezTo>
                <a:cubicBezTo>
                  <a:pt x="1620000" y="595961"/>
                  <a:pt x="1620000" y="1024071"/>
                  <a:pt x="1620000" y="1071874"/>
                </a:cubicBezTo>
                <a:cubicBezTo>
                  <a:pt x="1620000" y="1119678"/>
                  <a:pt x="1601706" y="1163813"/>
                  <a:pt x="1567904" y="1197615"/>
                </a:cubicBezTo>
                <a:cubicBezTo>
                  <a:pt x="1534102" y="1231417"/>
                  <a:pt x="1231382" y="1534136"/>
                  <a:pt x="1197580" y="1567938"/>
                </a:cubicBezTo>
                <a:cubicBezTo>
                  <a:pt x="1163778" y="1601740"/>
                  <a:pt x="1119645" y="1620000"/>
                  <a:pt x="1071842" y="1620000"/>
                </a:cubicBezTo>
                <a:cubicBezTo>
                  <a:pt x="1024038" y="1620000"/>
                  <a:pt x="595929" y="1620000"/>
                  <a:pt x="548125" y="1620000"/>
                </a:cubicBezTo>
                <a:cubicBezTo>
                  <a:pt x="500322" y="1620000"/>
                  <a:pt x="456188" y="1601705"/>
                  <a:pt x="422385" y="1567903"/>
                </a:cubicBezTo>
                <a:cubicBezTo>
                  <a:pt x="388583" y="1534101"/>
                  <a:pt x="85864" y="1231382"/>
                  <a:pt x="52062" y="1197580"/>
                </a:cubicBezTo>
                <a:cubicBezTo>
                  <a:pt x="18260" y="1163778"/>
                  <a:pt x="0" y="1119646"/>
                  <a:pt x="0" y="1071842"/>
                </a:cubicBezTo>
                <a:cubicBezTo>
                  <a:pt x="0" y="1024039"/>
                  <a:pt x="0" y="595929"/>
                  <a:pt x="0" y="548126"/>
                </a:cubicBezTo>
                <a:cubicBezTo>
                  <a:pt x="0" y="500323"/>
                  <a:pt x="18295" y="456187"/>
                  <a:pt x="52097" y="422385"/>
                </a:cubicBezTo>
                <a:cubicBezTo>
                  <a:pt x="85899" y="388583"/>
                  <a:pt x="388618" y="85864"/>
                  <a:pt x="422420" y="52062"/>
                </a:cubicBezTo>
                <a:cubicBezTo>
                  <a:pt x="456222" y="18260"/>
                  <a:pt x="500355" y="0"/>
                  <a:pt x="548158"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pic>
        <p:nvPicPr>
          <p:cNvPr id="25" name="图片 24" descr="C:/Users/chang/AppData/Roaming/Kingsoft/office6/wppai/generateppt/80b523f925997e849522763a9d6695b8.jpg80b523f925997e849522763a9d6695b8"/>
          <p:cNvPicPr>
            <a:picLocks noChangeAspect="1"/>
          </p:cNvPicPr>
          <p:nvPr>
            <p:custDataLst>
              <p:tags r:id="rId12"/>
            </p:custDataLst>
          </p:nvPr>
        </p:nvPicPr>
        <p:blipFill rotWithShape="1">
          <a:blip r:embed="rId13"/>
          <a:srcRect t="4029" b="4029"/>
          <a:stretch>
            <a:fillRect/>
          </a:stretch>
        </p:blipFill>
        <p:spPr>
          <a:xfrm>
            <a:off x="6278572" y="1769335"/>
            <a:ext cx="1620083" cy="1620083"/>
          </a:xfrm>
          <a:custGeom>
            <a:avLst/>
            <a:gdLst>
              <a:gd name="connsiteX0" fmla="*/ 548158 w 1620000"/>
              <a:gd name="connsiteY0" fmla="*/ 0 h 1620000"/>
              <a:gd name="connsiteX1" fmla="*/ 1071874 w 1620000"/>
              <a:gd name="connsiteY1" fmla="*/ 0 h 1620000"/>
              <a:gd name="connsiteX2" fmla="*/ 1197614 w 1620000"/>
              <a:gd name="connsiteY2" fmla="*/ 52097 h 1620000"/>
              <a:gd name="connsiteX3" fmla="*/ 1567938 w 1620000"/>
              <a:gd name="connsiteY3" fmla="*/ 422420 h 1620000"/>
              <a:gd name="connsiteX4" fmla="*/ 1620000 w 1620000"/>
              <a:gd name="connsiteY4" fmla="*/ 548158 h 1620000"/>
              <a:gd name="connsiteX5" fmla="*/ 1620000 w 1620000"/>
              <a:gd name="connsiteY5" fmla="*/ 1071874 h 1620000"/>
              <a:gd name="connsiteX6" fmla="*/ 1567904 w 1620000"/>
              <a:gd name="connsiteY6" fmla="*/ 1197615 h 1620000"/>
              <a:gd name="connsiteX7" fmla="*/ 1197580 w 1620000"/>
              <a:gd name="connsiteY7" fmla="*/ 1567938 h 1620000"/>
              <a:gd name="connsiteX8" fmla="*/ 1071842 w 1620000"/>
              <a:gd name="connsiteY8" fmla="*/ 1620000 h 1620000"/>
              <a:gd name="connsiteX9" fmla="*/ 548125 w 1620000"/>
              <a:gd name="connsiteY9" fmla="*/ 1620000 h 1620000"/>
              <a:gd name="connsiteX10" fmla="*/ 422385 w 1620000"/>
              <a:gd name="connsiteY10" fmla="*/ 1567903 h 1620000"/>
              <a:gd name="connsiteX11" fmla="*/ 52062 w 1620000"/>
              <a:gd name="connsiteY11" fmla="*/ 1197580 h 1620000"/>
              <a:gd name="connsiteX12" fmla="*/ 0 w 1620000"/>
              <a:gd name="connsiteY12" fmla="*/ 1071842 h 1620000"/>
              <a:gd name="connsiteX13" fmla="*/ 0 w 1620000"/>
              <a:gd name="connsiteY13" fmla="*/ 548126 h 1620000"/>
              <a:gd name="connsiteX14" fmla="*/ 52097 w 1620000"/>
              <a:gd name="connsiteY14" fmla="*/ 422385 h 1620000"/>
              <a:gd name="connsiteX15" fmla="*/ 422420 w 1620000"/>
              <a:gd name="connsiteY15" fmla="*/ 52062 h 1620000"/>
              <a:gd name="connsiteX16" fmla="*/ 548158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548158" y="0"/>
                </a:moveTo>
                <a:cubicBezTo>
                  <a:pt x="595961" y="0"/>
                  <a:pt x="1024071" y="0"/>
                  <a:pt x="1071874" y="0"/>
                </a:cubicBezTo>
                <a:cubicBezTo>
                  <a:pt x="1119677" y="0"/>
                  <a:pt x="1163812" y="18295"/>
                  <a:pt x="1197614" y="52097"/>
                </a:cubicBezTo>
                <a:cubicBezTo>
                  <a:pt x="1231416" y="85899"/>
                  <a:pt x="1534136" y="388618"/>
                  <a:pt x="1567938" y="422420"/>
                </a:cubicBezTo>
                <a:cubicBezTo>
                  <a:pt x="1601740" y="456222"/>
                  <a:pt x="1620000" y="500355"/>
                  <a:pt x="1620000" y="548158"/>
                </a:cubicBezTo>
                <a:cubicBezTo>
                  <a:pt x="1620000" y="595961"/>
                  <a:pt x="1620000" y="1024071"/>
                  <a:pt x="1620000" y="1071874"/>
                </a:cubicBezTo>
                <a:cubicBezTo>
                  <a:pt x="1620000" y="1119678"/>
                  <a:pt x="1601706" y="1163813"/>
                  <a:pt x="1567904" y="1197615"/>
                </a:cubicBezTo>
                <a:cubicBezTo>
                  <a:pt x="1534102" y="1231417"/>
                  <a:pt x="1231382" y="1534136"/>
                  <a:pt x="1197580" y="1567938"/>
                </a:cubicBezTo>
                <a:cubicBezTo>
                  <a:pt x="1163778" y="1601740"/>
                  <a:pt x="1119645" y="1620000"/>
                  <a:pt x="1071842" y="1620000"/>
                </a:cubicBezTo>
                <a:cubicBezTo>
                  <a:pt x="1024038" y="1620000"/>
                  <a:pt x="595929" y="1620000"/>
                  <a:pt x="548125" y="1620000"/>
                </a:cubicBezTo>
                <a:cubicBezTo>
                  <a:pt x="500322" y="1620000"/>
                  <a:pt x="456188" y="1601705"/>
                  <a:pt x="422385" y="1567903"/>
                </a:cubicBezTo>
                <a:cubicBezTo>
                  <a:pt x="388583" y="1534101"/>
                  <a:pt x="85864" y="1231382"/>
                  <a:pt x="52062" y="1197580"/>
                </a:cubicBezTo>
                <a:cubicBezTo>
                  <a:pt x="18260" y="1163778"/>
                  <a:pt x="0" y="1119646"/>
                  <a:pt x="0" y="1071842"/>
                </a:cubicBezTo>
                <a:cubicBezTo>
                  <a:pt x="0" y="1024039"/>
                  <a:pt x="0" y="595929"/>
                  <a:pt x="0" y="548126"/>
                </a:cubicBezTo>
                <a:cubicBezTo>
                  <a:pt x="0" y="500323"/>
                  <a:pt x="18295" y="456187"/>
                  <a:pt x="52097" y="422385"/>
                </a:cubicBezTo>
                <a:cubicBezTo>
                  <a:pt x="85899" y="388583"/>
                  <a:pt x="388618" y="85864"/>
                  <a:pt x="422420" y="52062"/>
                </a:cubicBezTo>
                <a:cubicBezTo>
                  <a:pt x="456222" y="18260"/>
                  <a:pt x="500355" y="0"/>
                  <a:pt x="548158"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pic>
        <p:nvPicPr>
          <p:cNvPr id="26" name="图片 25"/>
          <p:cNvPicPr>
            <a:picLocks noChangeAspect="1"/>
          </p:cNvPicPr>
          <p:nvPr>
            <p:custDataLst>
              <p:tags r:id="rId14"/>
            </p:custDataLst>
          </p:nvPr>
        </p:nvPicPr>
        <p:blipFill>
          <a:blip r:embed="rId15" cstate="print">
            <a:extLst>
              <a:ext uri="{28A0092B-C50C-407E-A947-70E740481C1C}">
                <a14:useLocalDpi xmlns:a14="http://schemas.microsoft.com/office/drawing/2010/main" val="0"/>
              </a:ext>
            </a:extLst>
          </a:blip>
          <a:srcRect l="19675" t="4500" r="19675" b="4500"/>
          <a:stretch>
            <a:fillRect/>
          </a:stretch>
        </p:blipFill>
        <p:spPr>
          <a:xfrm>
            <a:off x="4323307" y="3928447"/>
            <a:ext cx="1620083" cy="1620083"/>
          </a:xfrm>
          <a:custGeom>
            <a:avLst/>
            <a:gdLst>
              <a:gd name="connsiteX0" fmla="*/ 548158 w 1620000"/>
              <a:gd name="connsiteY0" fmla="*/ 0 h 1620000"/>
              <a:gd name="connsiteX1" fmla="*/ 1071874 w 1620000"/>
              <a:gd name="connsiteY1" fmla="*/ 0 h 1620000"/>
              <a:gd name="connsiteX2" fmla="*/ 1197614 w 1620000"/>
              <a:gd name="connsiteY2" fmla="*/ 52097 h 1620000"/>
              <a:gd name="connsiteX3" fmla="*/ 1567938 w 1620000"/>
              <a:gd name="connsiteY3" fmla="*/ 422420 h 1620000"/>
              <a:gd name="connsiteX4" fmla="*/ 1620000 w 1620000"/>
              <a:gd name="connsiteY4" fmla="*/ 548158 h 1620000"/>
              <a:gd name="connsiteX5" fmla="*/ 1620000 w 1620000"/>
              <a:gd name="connsiteY5" fmla="*/ 1071874 h 1620000"/>
              <a:gd name="connsiteX6" fmla="*/ 1567904 w 1620000"/>
              <a:gd name="connsiteY6" fmla="*/ 1197615 h 1620000"/>
              <a:gd name="connsiteX7" fmla="*/ 1197580 w 1620000"/>
              <a:gd name="connsiteY7" fmla="*/ 1567938 h 1620000"/>
              <a:gd name="connsiteX8" fmla="*/ 1071842 w 1620000"/>
              <a:gd name="connsiteY8" fmla="*/ 1620000 h 1620000"/>
              <a:gd name="connsiteX9" fmla="*/ 548125 w 1620000"/>
              <a:gd name="connsiteY9" fmla="*/ 1620000 h 1620000"/>
              <a:gd name="connsiteX10" fmla="*/ 422385 w 1620000"/>
              <a:gd name="connsiteY10" fmla="*/ 1567903 h 1620000"/>
              <a:gd name="connsiteX11" fmla="*/ 52062 w 1620000"/>
              <a:gd name="connsiteY11" fmla="*/ 1197580 h 1620000"/>
              <a:gd name="connsiteX12" fmla="*/ 0 w 1620000"/>
              <a:gd name="connsiteY12" fmla="*/ 1071842 h 1620000"/>
              <a:gd name="connsiteX13" fmla="*/ 0 w 1620000"/>
              <a:gd name="connsiteY13" fmla="*/ 548126 h 1620000"/>
              <a:gd name="connsiteX14" fmla="*/ 52097 w 1620000"/>
              <a:gd name="connsiteY14" fmla="*/ 422385 h 1620000"/>
              <a:gd name="connsiteX15" fmla="*/ 422420 w 1620000"/>
              <a:gd name="connsiteY15" fmla="*/ 52062 h 1620000"/>
              <a:gd name="connsiteX16" fmla="*/ 548158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548158" y="0"/>
                </a:moveTo>
                <a:cubicBezTo>
                  <a:pt x="595961" y="0"/>
                  <a:pt x="1024071" y="0"/>
                  <a:pt x="1071874" y="0"/>
                </a:cubicBezTo>
                <a:cubicBezTo>
                  <a:pt x="1119677" y="0"/>
                  <a:pt x="1163812" y="18295"/>
                  <a:pt x="1197614" y="52097"/>
                </a:cubicBezTo>
                <a:cubicBezTo>
                  <a:pt x="1231416" y="85899"/>
                  <a:pt x="1534136" y="388618"/>
                  <a:pt x="1567938" y="422420"/>
                </a:cubicBezTo>
                <a:cubicBezTo>
                  <a:pt x="1601740" y="456222"/>
                  <a:pt x="1620000" y="500355"/>
                  <a:pt x="1620000" y="548158"/>
                </a:cubicBezTo>
                <a:cubicBezTo>
                  <a:pt x="1620000" y="595961"/>
                  <a:pt x="1620000" y="1024071"/>
                  <a:pt x="1620000" y="1071874"/>
                </a:cubicBezTo>
                <a:cubicBezTo>
                  <a:pt x="1620000" y="1119678"/>
                  <a:pt x="1601706" y="1163813"/>
                  <a:pt x="1567904" y="1197615"/>
                </a:cubicBezTo>
                <a:cubicBezTo>
                  <a:pt x="1534102" y="1231417"/>
                  <a:pt x="1231382" y="1534136"/>
                  <a:pt x="1197580" y="1567938"/>
                </a:cubicBezTo>
                <a:cubicBezTo>
                  <a:pt x="1163778" y="1601740"/>
                  <a:pt x="1119645" y="1620000"/>
                  <a:pt x="1071842" y="1620000"/>
                </a:cubicBezTo>
                <a:cubicBezTo>
                  <a:pt x="1024038" y="1620000"/>
                  <a:pt x="595929" y="1620000"/>
                  <a:pt x="548125" y="1620000"/>
                </a:cubicBezTo>
                <a:cubicBezTo>
                  <a:pt x="500322" y="1620000"/>
                  <a:pt x="456188" y="1601705"/>
                  <a:pt x="422385" y="1567903"/>
                </a:cubicBezTo>
                <a:cubicBezTo>
                  <a:pt x="388583" y="1534101"/>
                  <a:pt x="85864" y="1231382"/>
                  <a:pt x="52062" y="1197580"/>
                </a:cubicBezTo>
                <a:cubicBezTo>
                  <a:pt x="18260" y="1163778"/>
                  <a:pt x="0" y="1119646"/>
                  <a:pt x="0" y="1071842"/>
                </a:cubicBezTo>
                <a:cubicBezTo>
                  <a:pt x="0" y="1024039"/>
                  <a:pt x="0" y="595929"/>
                  <a:pt x="0" y="548126"/>
                </a:cubicBezTo>
                <a:cubicBezTo>
                  <a:pt x="0" y="500323"/>
                  <a:pt x="18295" y="456187"/>
                  <a:pt x="52097" y="422385"/>
                </a:cubicBezTo>
                <a:cubicBezTo>
                  <a:pt x="85899" y="388583"/>
                  <a:pt x="388618" y="85864"/>
                  <a:pt x="422420" y="52062"/>
                </a:cubicBezTo>
                <a:cubicBezTo>
                  <a:pt x="456222" y="18260"/>
                  <a:pt x="500355" y="0"/>
                  <a:pt x="548158"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pic>
        <p:nvPicPr>
          <p:cNvPr id="27" name="图片 26"/>
          <p:cNvPicPr>
            <a:picLocks noChangeAspect="1"/>
          </p:cNvPicPr>
          <p:nvPr>
            <p:custDataLst>
              <p:tags r:id="rId16"/>
            </p:custDataLst>
          </p:nvPr>
        </p:nvPicPr>
        <p:blipFill>
          <a:blip r:embed="rId17" cstate="print">
            <a:extLst>
              <a:ext uri="{28A0092B-C50C-407E-A947-70E740481C1C}">
                <a14:useLocalDpi xmlns:a14="http://schemas.microsoft.com/office/drawing/2010/main" val="0"/>
              </a:ext>
            </a:extLst>
          </a:blip>
          <a:srcRect l="19675" t="4500" r="19675" b="4500"/>
          <a:stretch>
            <a:fillRect/>
          </a:stretch>
        </p:blipFill>
        <p:spPr>
          <a:xfrm>
            <a:off x="6278572" y="3928447"/>
            <a:ext cx="1620083" cy="1620083"/>
          </a:xfrm>
          <a:custGeom>
            <a:avLst/>
            <a:gdLst>
              <a:gd name="connsiteX0" fmla="*/ 548158 w 1620000"/>
              <a:gd name="connsiteY0" fmla="*/ 0 h 1620000"/>
              <a:gd name="connsiteX1" fmla="*/ 1071874 w 1620000"/>
              <a:gd name="connsiteY1" fmla="*/ 0 h 1620000"/>
              <a:gd name="connsiteX2" fmla="*/ 1197614 w 1620000"/>
              <a:gd name="connsiteY2" fmla="*/ 52097 h 1620000"/>
              <a:gd name="connsiteX3" fmla="*/ 1567938 w 1620000"/>
              <a:gd name="connsiteY3" fmla="*/ 422420 h 1620000"/>
              <a:gd name="connsiteX4" fmla="*/ 1620000 w 1620000"/>
              <a:gd name="connsiteY4" fmla="*/ 548158 h 1620000"/>
              <a:gd name="connsiteX5" fmla="*/ 1620000 w 1620000"/>
              <a:gd name="connsiteY5" fmla="*/ 1071874 h 1620000"/>
              <a:gd name="connsiteX6" fmla="*/ 1567904 w 1620000"/>
              <a:gd name="connsiteY6" fmla="*/ 1197615 h 1620000"/>
              <a:gd name="connsiteX7" fmla="*/ 1197580 w 1620000"/>
              <a:gd name="connsiteY7" fmla="*/ 1567938 h 1620000"/>
              <a:gd name="connsiteX8" fmla="*/ 1071842 w 1620000"/>
              <a:gd name="connsiteY8" fmla="*/ 1620000 h 1620000"/>
              <a:gd name="connsiteX9" fmla="*/ 548125 w 1620000"/>
              <a:gd name="connsiteY9" fmla="*/ 1620000 h 1620000"/>
              <a:gd name="connsiteX10" fmla="*/ 422385 w 1620000"/>
              <a:gd name="connsiteY10" fmla="*/ 1567903 h 1620000"/>
              <a:gd name="connsiteX11" fmla="*/ 52062 w 1620000"/>
              <a:gd name="connsiteY11" fmla="*/ 1197580 h 1620000"/>
              <a:gd name="connsiteX12" fmla="*/ 0 w 1620000"/>
              <a:gd name="connsiteY12" fmla="*/ 1071842 h 1620000"/>
              <a:gd name="connsiteX13" fmla="*/ 0 w 1620000"/>
              <a:gd name="connsiteY13" fmla="*/ 548126 h 1620000"/>
              <a:gd name="connsiteX14" fmla="*/ 52097 w 1620000"/>
              <a:gd name="connsiteY14" fmla="*/ 422385 h 1620000"/>
              <a:gd name="connsiteX15" fmla="*/ 422420 w 1620000"/>
              <a:gd name="connsiteY15" fmla="*/ 52062 h 1620000"/>
              <a:gd name="connsiteX16" fmla="*/ 548158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548158" y="0"/>
                </a:moveTo>
                <a:cubicBezTo>
                  <a:pt x="595961" y="0"/>
                  <a:pt x="1024071" y="0"/>
                  <a:pt x="1071874" y="0"/>
                </a:cubicBezTo>
                <a:cubicBezTo>
                  <a:pt x="1119677" y="0"/>
                  <a:pt x="1163812" y="18295"/>
                  <a:pt x="1197614" y="52097"/>
                </a:cubicBezTo>
                <a:cubicBezTo>
                  <a:pt x="1231416" y="85899"/>
                  <a:pt x="1534136" y="388618"/>
                  <a:pt x="1567938" y="422420"/>
                </a:cubicBezTo>
                <a:cubicBezTo>
                  <a:pt x="1601740" y="456222"/>
                  <a:pt x="1620000" y="500355"/>
                  <a:pt x="1620000" y="548158"/>
                </a:cubicBezTo>
                <a:cubicBezTo>
                  <a:pt x="1620000" y="595961"/>
                  <a:pt x="1620000" y="1024071"/>
                  <a:pt x="1620000" y="1071874"/>
                </a:cubicBezTo>
                <a:cubicBezTo>
                  <a:pt x="1620000" y="1119678"/>
                  <a:pt x="1601706" y="1163813"/>
                  <a:pt x="1567904" y="1197615"/>
                </a:cubicBezTo>
                <a:cubicBezTo>
                  <a:pt x="1534102" y="1231417"/>
                  <a:pt x="1231382" y="1534136"/>
                  <a:pt x="1197580" y="1567938"/>
                </a:cubicBezTo>
                <a:cubicBezTo>
                  <a:pt x="1163778" y="1601740"/>
                  <a:pt x="1119645" y="1620000"/>
                  <a:pt x="1071842" y="1620000"/>
                </a:cubicBezTo>
                <a:cubicBezTo>
                  <a:pt x="1024038" y="1620000"/>
                  <a:pt x="595929" y="1620000"/>
                  <a:pt x="548125" y="1620000"/>
                </a:cubicBezTo>
                <a:cubicBezTo>
                  <a:pt x="500322" y="1620000"/>
                  <a:pt x="456188" y="1601705"/>
                  <a:pt x="422385" y="1567903"/>
                </a:cubicBezTo>
                <a:cubicBezTo>
                  <a:pt x="388583" y="1534101"/>
                  <a:pt x="85864" y="1231382"/>
                  <a:pt x="52062" y="1197580"/>
                </a:cubicBezTo>
                <a:cubicBezTo>
                  <a:pt x="18260" y="1163778"/>
                  <a:pt x="0" y="1119646"/>
                  <a:pt x="0" y="1071842"/>
                </a:cubicBezTo>
                <a:cubicBezTo>
                  <a:pt x="0" y="1024039"/>
                  <a:pt x="0" y="595929"/>
                  <a:pt x="0" y="548126"/>
                </a:cubicBezTo>
                <a:cubicBezTo>
                  <a:pt x="0" y="500323"/>
                  <a:pt x="18295" y="456187"/>
                  <a:pt x="52097" y="422385"/>
                </a:cubicBezTo>
                <a:cubicBezTo>
                  <a:pt x="85899" y="388583"/>
                  <a:pt x="388618" y="85864"/>
                  <a:pt x="422420" y="52062"/>
                </a:cubicBezTo>
                <a:cubicBezTo>
                  <a:pt x="456222" y="18260"/>
                  <a:pt x="500355" y="0"/>
                  <a:pt x="548158"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31" name="八边形 30"/>
          <p:cNvSpPr/>
          <p:nvPr>
            <p:custDataLst>
              <p:tags r:id="rId18"/>
            </p:custDataLst>
          </p:nvPr>
        </p:nvSpPr>
        <p:spPr>
          <a:xfrm>
            <a:off x="4318226" y="2882548"/>
            <a:ext cx="506392" cy="506392"/>
          </a:xfrm>
          <a:prstGeom prst="oct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p>
            <a:pPr algn="ctr">
              <a:spcBef>
                <a:spcPct val="0"/>
              </a:spcBef>
              <a:spcAft>
                <a:spcPct val="0"/>
              </a:spcAft>
            </a:pPr>
            <a:r>
              <a:rPr lang="en-US" altLang="zh-CN" sz="1600" b="1">
                <a:solidFill>
                  <a:schemeClr val="lt1"/>
                </a:solidFill>
                <a:latin typeface="+mn-ea"/>
                <a:cs typeface="+mn-ea"/>
                <a:sym typeface="+mn-ea"/>
              </a:rPr>
              <a:t>01</a:t>
            </a:r>
            <a:endParaRPr lang="en-US" altLang="zh-CN" sz="1600" b="1" dirty="0">
              <a:solidFill>
                <a:schemeClr val="lt1"/>
              </a:solidFill>
              <a:latin typeface="+mn-ea"/>
              <a:cs typeface="+mn-ea"/>
              <a:sym typeface="+mn-ea"/>
            </a:endParaRPr>
          </a:p>
        </p:txBody>
      </p:sp>
      <p:sp>
        <p:nvSpPr>
          <p:cNvPr id="32" name="八边形 31"/>
          <p:cNvSpPr/>
          <p:nvPr>
            <p:custDataLst>
              <p:tags r:id="rId19"/>
            </p:custDataLst>
          </p:nvPr>
        </p:nvSpPr>
        <p:spPr>
          <a:xfrm>
            <a:off x="7391785" y="2882548"/>
            <a:ext cx="506392" cy="506392"/>
          </a:xfrm>
          <a:prstGeom prst="oct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p>
            <a:pPr algn="ctr">
              <a:spcBef>
                <a:spcPct val="0"/>
              </a:spcBef>
              <a:spcAft>
                <a:spcPct val="0"/>
              </a:spcAft>
            </a:pPr>
            <a:r>
              <a:rPr lang="en-US" altLang="zh-CN" sz="1600" b="1">
                <a:solidFill>
                  <a:schemeClr val="lt1"/>
                </a:solidFill>
                <a:latin typeface="+mn-ea"/>
                <a:cs typeface="+mn-ea"/>
                <a:sym typeface="+mn-ea"/>
              </a:rPr>
              <a:t>02</a:t>
            </a:r>
            <a:endParaRPr lang="en-US" altLang="zh-CN" sz="1600" b="1" dirty="0">
              <a:solidFill>
                <a:schemeClr val="lt1"/>
              </a:solidFill>
              <a:latin typeface="+mn-ea"/>
              <a:cs typeface="+mn-ea"/>
              <a:sym typeface="+mn-ea"/>
            </a:endParaRPr>
          </a:p>
        </p:txBody>
      </p:sp>
      <p:sp>
        <p:nvSpPr>
          <p:cNvPr id="33" name="八边形 32"/>
          <p:cNvSpPr/>
          <p:nvPr>
            <p:custDataLst>
              <p:tags r:id="rId20"/>
            </p:custDataLst>
          </p:nvPr>
        </p:nvSpPr>
        <p:spPr>
          <a:xfrm>
            <a:off x="4318226" y="5041659"/>
            <a:ext cx="506392" cy="506392"/>
          </a:xfrm>
          <a:prstGeom prst="oct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p>
            <a:pPr algn="ctr">
              <a:spcBef>
                <a:spcPct val="0"/>
              </a:spcBef>
              <a:spcAft>
                <a:spcPct val="0"/>
              </a:spcAft>
            </a:pPr>
            <a:r>
              <a:rPr lang="en-US" altLang="zh-CN" sz="1600" b="1">
                <a:solidFill>
                  <a:schemeClr val="lt1"/>
                </a:solidFill>
                <a:latin typeface="+mn-ea"/>
                <a:cs typeface="+mn-ea"/>
                <a:sym typeface="+mn-ea"/>
              </a:rPr>
              <a:t>03</a:t>
            </a:r>
            <a:endParaRPr lang="en-US" altLang="zh-CN" sz="1600" b="1" dirty="0">
              <a:solidFill>
                <a:schemeClr val="lt1"/>
              </a:solidFill>
              <a:latin typeface="+mn-ea"/>
              <a:cs typeface="+mn-ea"/>
              <a:sym typeface="+mn-ea"/>
            </a:endParaRPr>
          </a:p>
        </p:txBody>
      </p:sp>
      <p:sp>
        <p:nvSpPr>
          <p:cNvPr id="34" name="八边形 33"/>
          <p:cNvSpPr/>
          <p:nvPr>
            <p:custDataLst>
              <p:tags r:id="rId21"/>
            </p:custDataLst>
          </p:nvPr>
        </p:nvSpPr>
        <p:spPr>
          <a:xfrm>
            <a:off x="7391785" y="5041659"/>
            <a:ext cx="506392" cy="506392"/>
          </a:xfrm>
          <a:prstGeom prst="oct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p>
            <a:pPr algn="ctr">
              <a:spcBef>
                <a:spcPct val="0"/>
              </a:spcBef>
              <a:spcAft>
                <a:spcPct val="0"/>
              </a:spcAft>
            </a:pPr>
            <a:r>
              <a:rPr lang="en-US" altLang="zh-CN" sz="1600" b="1">
                <a:solidFill>
                  <a:schemeClr val="lt1"/>
                </a:solidFill>
                <a:latin typeface="+mn-ea"/>
                <a:cs typeface="+mn-ea"/>
                <a:sym typeface="+mn-ea"/>
              </a:rPr>
              <a:t>04</a:t>
            </a:r>
            <a:endParaRPr lang="en-US" altLang="zh-CN" sz="1600" b="1" dirty="0">
              <a:solidFill>
                <a:schemeClr val="lt1"/>
              </a:solidFill>
              <a:latin typeface="+mn-ea"/>
              <a:cs typeface="+mn-ea"/>
              <a:sym typeface="+mn-ea"/>
            </a:endParaRPr>
          </a:p>
        </p:txBody>
      </p:sp>
      <p:sp>
        <p:nvSpPr>
          <p:cNvPr id="46" name="标题 1"/>
          <p:cNvSpPr txBox="1"/>
          <p:nvPr>
            <p:custDataLst>
              <p:tags r:id="rId22"/>
            </p:custDataLst>
          </p:nvPr>
        </p:nvSpPr>
        <p:spPr>
          <a:xfrm>
            <a:off x="546815" y="174690"/>
            <a:ext cx="7633205" cy="590720"/>
          </a:xfrm>
          <a:prstGeom prst="rect">
            <a:avLst/>
          </a:prstGeom>
        </p:spPr>
        <p:txBody>
          <a:bodyPr vert="horz" wrap="none" lIns="91440" tIns="45720" rIns="91440" bIns="45720" rtlCol="0" anchor="ctr">
            <a:normAutofit/>
          </a:bodyPr>
          <a:lstStyle>
            <a:lvl1pPr algn="l" defTabSz="914400" rtl="0" eaLnBrk="1" latinLnBrk="0" hangingPunct="1">
              <a:lnSpc>
                <a:spcPct val="90000"/>
              </a:lnSpc>
              <a:spcBef>
                <a:spcPct val="0"/>
              </a:spcBef>
              <a:buNone/>
              <a:defRPr sz="2400" b="1" i="0" kern="1200" spc="0" baseline="0">
                <a:solidFill>
                  <a:schemeClr val="tx1"/>
                </a:solidFill>
                <a:latin typeface="HarmonyOS Sans SC" panose="00000500000000000000" pitchFamily="2" charset="-122"/>
                <a:ea typeface="HarmonyOS Sans SC" panose="00000500000000000000" pitchFamily="2" charset="-122"/>
                <a:cs typeface="+mj-cs"/>
              </a:defRPr>
            </a:lvl1pPr>
          </a:lstStyle>
          <a:p>
            <a:pPr algn="l"/>
            <a:r>
              <a:rPr kumimoji="1" lang="en-US" altLang="zh-CN" sz="3200"/>
              <a:t>###**第2段階：コア机能の探索と実践（周5~8）**</a:t>
            </a:r>
            <a:endParaRPr kumimoji="1" lang="en-US" altLang="zh-CN" sz="3200"/>
          </a:p>
        </p:txBody>
      </p:sp>
    </p:spTree>
    <p:custDataLst>
      <p:tags r:id="rId2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custDataLst>
              <p:tags r:id="rId1"/>
            </p:custDataLst>
          </p:nvPr>
        </p:nvCxnSpPr>
        <p:spPr>
          <a:xfrm>
            <a:off x="4820267" y="3216471"/>
            <a:ext cx="2231758"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5" name="内容占位符 2"/>
          <p:cNvSpPr>
            <a:spLocks noGrp="1"/>
          </p:cNvSpPr>
          <p:nvPr>
            <p:custDataLst>
              <p:tags r:id="rId2"/>
            </p:custDataLst>
          </p:nvPr>
        </p:nvSpPr>
        <p:spPr>
          <a:xfrm>
            <a:off x="694690" y="4157980"/>
            <a:ext cx="10799445" cy="2019935"/>
          </a:xfrm>
          <a:prstGeom prst="rect">
            <a:avLst/>
          </a:prstGeom>
        </p:spPr>
        <p:txBody>
          <a:bodyPr vert="horz" wrap="square" lIns="0" tIns="0" rIns="0" bIns="0" rtlCol="0">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学習ポイントとセンサータイプ</a:t>
            </a:r>
            <a:endParaRPr lang="en-US" altLang="zh-CN" dirty="0"/>
          </a:p>
          <a:p>
            <a:pPr lvl="1"/>
            <a:r>
              <a:rPr lang="zh-CN" altLang="zh-CN" dirty="0"/>
              <a:t>RGB、深度、意味分割カメラ、LiDAR、Radar、GNSS、IMUなどのセンサータイプを深く学習します。</a:t>
            </a:r>
            <a:endParaRPr lang="en-US" altLang="zh-CN" dirty="0"/>
          </a:p>
          <a:p>
            <a:pPr lvl="0"/>
            <a:r>
              <a:rPr lang="zh-CN" altLang="zh-CN" dirty="0"/>
              <a:t>センサ構成およびデータ処理</a:t>
            </a:r>
            <a:endParaRPr lang="en-US" altLang="zh-CN" dirty="0"/>
          </a:p>
          <a:p>
            <a:pPr lvl="1">
              <a:buNone/>
            </a:pPr>
            <a:r>
              <a:rPr lang="zh-CN" altLang="zh-CN" dirty="0"/>
              <a:t>センサーパラメータを設定し、マルチモーダルデータを同期して処理します。</a:t>
            </a:r>
            <a:endParaRPr lang="en-US" altLang="zh-CN" dirty="0"/>
          </a:p>
          <a:p>
            <a:pPr lvl="0">
              <a:buNone/>
            </a:pPr>
            <a:r>
              <a:rPr lang="zh-CN" altLang="zh-CN" dirty="0"/>
              <a:t>実践的な操作</a:t>
            </a:r>
            <a:endParaRPr lang="en-US" altLang="zh-CN" dirty="0"/>
          </a:p>
          <a:p>
            <a:pPr lvl="1">
              <a:buNone/>
            </a:pPr>
            <a:r>
              <a:rPr lang="zh-CN" altLang="zh-CN" dirty="0"/>
              <a:t>マルチセンサーデータ融合実践：RGBカメラ、LiDAR、Radar共同記録と可視化。</a:t>
            </a:r>
            <a:endParaRPr lang="zh-CN" altLang="en-US" dirty="0"/>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2" name="直接连接符 11"/>
          <p:cNvCxnSpPr/>
          <p:nvPr>
            <p:custDataLst>
              <p:tags r:id="rId1"/>
            </p:custDataLst>
          </p:nvPr>
        </p:nvCxnSpPr>
        <p:spPr>
          <a:xfrm>
            <a:off x="4820267" y="3216471"/>
            <a:ext cx="2231758"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6" name="直接连接符 75"/>
          <p:cNvCxnSpPr/>
          <p:nvPr>
            <p:custDataLst>
              <p:tags r:id="rId2"/>
            </p:custDataLst>
          </p:nvPr>
        </p:nvCxnSpPr>
        <p:spPr>
          <a:xfrm>
            <a:off x="6898640" y="5965825"/>
            <a:ext cx="4679315" cy="0"/>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cxnSp>
        <p:nvCxnSpPr>
          <p:cNvPr id="77" name="直接连接符 76"/>
          <p:cNvCxnSpPr/>
          <p:nvPr>
            <p:custDataLst>
              <p:tags r:id="rId3"/>
            </p:custDataLst>
          </p:nvPr>
        </p:nvCxnSpPr>
        <p:spPr>
          <a:xfrm>
            <a:off x="1627505" y="5865495"/>
            <a:ext cx="7217410" cy="0"/>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sp>
        <p:nvSpPr>
          <p:cNvPr id="1398" name="任意多边形: 形状 1397"/>
          <p:cNvSpPr/>
          <p:nvPr>
            <p:custDataLst>
              <p:tags r:id="rId4"/>
            </p:custDataLst>
          </p:nvPr>
        </p:nvSpPr>
        <p:spPr>
          <a:xfrm>
            <a:off x="635635" y="5552440"/>
            <a:ext cx="631190" cy="631190"/>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alpha val="2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4" name="任意多边形: 形状 1397"/>
          <p:cNvSpPr/>
          <p:nvPr>
            <p:custDataLst>
              <p:tags r:id="rId5"/>
            </p:custDataLst>
          </p:nvPr>
        </p:nvSpPr>
        <p:spPr>
          <a:xfrm>
            <a:off x="1092835" y="5670550"/>
            <a:ext cx="395605" cy="395605"/>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lumMod val="40000"/>
              <a:lumOff val="60000"/>
              <a:alpha val="2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cxnSp>
        <p:nvCxnSpPr>
          <p:cNvPr id="73" name="直接连接符 72"/>
          <p:cNvCxnSpPr/>
          <p:nvPr>
            <p:custDataLst>
              <p:tags r:id="rId6"/>
            </p:custDataLst>
          </p:nvPr>
        </p:nvCxnSpPr>
        <p:spPr>
          <a:xfrm>
            <a:off x="608965" y="1818640"/>
            <a:ext cx="3843655" cy="0"/>
          </a:xfrm>
          <a:prstGeom prst="line">
            <a:avLst/>
          </a:prstGeom>
          <a:ln w="9525" cap="rnd">
            <a:solidFill>
              <a:schemeClr val="accent1">
                <a:alpha val="35000"/>
              </a:schemeClr>
            </a:solidFill>
            <a:round/>
          </a:ln>
        </p:spPr>
        <p:style>
          <a:lnRef idx="3">
            <a:schemeClr val="accent1"/>
          </a:lnRef>
          <a:fillRef idx="0">
            <a:srgbClr val="FFFFFF"/>
          </a:fillRef>
          <a:effectRef idx="0">
            <a:srgbClr val="FFFFFF"/>
          </a:effectRef>
          <a:fontRef idx="minor">
            <a:schemeClr val="tx1"/>
          </a:fontRef>
        </p:style>
      </p:cxnSp>
      <p:cxnSp>
        <p:nvCxnSpPr>
          <p:cNvPr id="74" name="直接连接符 73"/>
          <p:cNvCxnSpPr/>
          <p:nvPr>
            <p:custDataLst>
              <p:tags r:id="rId7"/>
            </p:custDataLst>
          </p:nvPr>
        </p:nvCxnSpPr>
        <p:spPr>
          <a:xfrm>
            <a:off x="2518410" y="1924685"/>
            <a:ext cx="7999095" cy="6350"/>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sp>
        <p:nvSpPr>
          <p:cNvPr id="5" name="任意多边形: 形状 1397"/>
          <p:cNvSpPr/>
          <p:nvPr>
            <p:custDataLst>
              <p:tags r:id="rId8"/>
            </p:custDataLst>
          </p:nvPr>
        </p:nvSpPr>
        <p:spPr>
          <a:xfrm>
            <a:off x="10650855" y="1641475"/>
            <a:ext cx="631190" cy="631190"/>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alpha val="2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任意多边形: 形状 1397"/>
          <p:cNvSpPr/>
          <p:nvPr>
            <p:custDataLst>
              <p:tags r:id="rId9"/>
            </p:custDataLst>
          </p:nvPr>
        </p:nvSpPr>
        <p:spPr>
          <a:xfrm>
            <a:off x="11108055" y="1759585"/>
            <a:ext cx="395605" cy="395605"/>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lumMod val="40000"/>
              <a:lumOff val="60000"/>
              <a:alpha val="2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2" name="直接连接符 1"/>
          <p:cNvCxnSpPr/>
          <p:nvPr>
            <p:custDataLst>
              <p:tags r:id="rId10"/>
            </p:custDataLst>
          </p:nvPr>
        </p:nvCxnSpPr>
        <p:spPr>
          <a:xfrm>
            <a:off x="740410" y="1534160"/>
            <a:ext cx="0" cy="1152525"/>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cxnSp>
        <p:nvCxnSpPr>
          <p:cNvPr id="3" name="直接连接符 2"/>
          <p:cNvCxnSpPr/>
          <p:nvPr>
            <p:custDataLst>
              <p:tags r:id="rId11"/>
            </p:custDataLst>
          </p:nvPr>
        </p:nvCxnSpPr>
        <p:spPr>
          <a:xfrm>
            <a:off x="11346815" y="5031105"/>
            <a:ext cx="0" cy="1152525"/>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12"/>
            </p:custDataLst>
          </p:nvPr>
        </p:nvSpPr>
        <p:spPr>
          <a:xfrm>
            <a:off x="1092835" y="2148840"/>
            <a:ext cx="10015220" cy="3486150"/>
          </a:xfrm>
          <a:prstGeom prst="rect">
            <a:avLst/>
          </a:prstGeom>
          <a:noFill/>
        </p:spPr>
        <p:txBody>
          <a:bodyPr wrap="square" rtlCol="0" anchor="ctr" anchorCtr="0">
            <a:normAutofit/>
          </a:bodyPr>
          <a:lstStyle/>
          <a:p>
            <a:pPr indent="0" fontAlgn="auto">
              <a:lnSpc>
                <a:spcPct val="150000"/>
              </a:lnSpc>
            </a:pPr>
            <a:r>
              <a:rPr lang="zh-CN" altLang="en-US" sz="1600" kern="0" dirty="0">
                <a:ln>
                  <a:noFill/>
                  <a:prstDash val="sysDot"/>
                </a:ln>
                <a:solidFill>
                  <a:schemeClr val="tx1">
                    <a:lumMod val="85000"/>
                    <a:lumOff val="15000"/>
                  </a:schemeClr>
                </a:solidFill>
                <a:latin typeface="+mn-ea"/>
                <a:sym typeface="+mn-ea"/>
              </a:rPr>
              <a:t>車両制御と状態監視第7週</a:t>
            </a:r>
            <a:endParaRPr lang="en-US" altLang="zh-CN" sz="1600" kern="0" dirty="0">
              <a:ln>
                <a:noFill/>
                <a:prstDash val="sysDot"/>
              </a:ln>
              <a:solidFill>
                <a:schemeClr val="tx1">
                  <a:lumMod val="85000"/>
                  <a:lumOff val="15000"/>
                </a:schemeClr>
              </a:solidFill>
              <a:latin typeface="+mn-ea"/>
              <a:sym typeface="+mn-ea"/>
            </a:endParaRPr>
          </a:p>
          <a:p>
            <a:pPr lvl="1" indent="0" fontAlgn="auto">
              <a:lnSpc>
                <a:spcPct val="150000"/>
              </a:lnSpc>
            </a:pPr>
            <a:r>
              <a:rPr lang="zh-CN" altLang="zh-CN" sz="1600" kern="0" dirty="0">
                <a:ln>
                  <a:noFill/>
                  <a:prstDash val="sysDot"/>
                </a:ln>
                <a:solidFill>
                  <a:schemeClr val="tx1">
                    <a:lumMod val="85000"/>
                    <a:lumOff val="15000"/>
                  </a:schemeClr>
                </a:solidFill>
                <a:latin typeface="+mn-ea"/>
                <a:sym typeface="+mn-ea"/>
              </a:rPr>
              <a:t>車両動力制御を学び、PIDアルゴリズムを実践し、プリセット速度を追跡します。</a:t>
            </a:r>
            <a:endParaRPr lang="zh-CN" altLang="en-US" sz="1600" kern="0" dirty="0">
              <a:ln>
                <a:noFill/>
                <a:prstDash val="sysDot"/>
              </a:ln>
              <a:solidFill>
                <a:schemeClr val="tx1">
                  <a:lumMod val="85000"/>
                  <a:lumOff val="15000"/>
                </a:schemeClr>
              </a:solidFill>
              <a:latin typeface="+mn-ea"/>
              <a:sym typeface="+mn-ea"/>
            </a:endParaRPr>
          </a:p>
        </p:txBody>
      </p:sp>
      <p:sp>
        <p:nvSpPr>
          <p:cNvPr id="46" name="标题 1"/>
          <p:cNvSpPr txBox="1"/>
          <p:nvPr>
            <p:custDataLst>
              <p:tags r:id="rId13"/>
            </p:custDataLst>
          </p:nvPr>
        </p:nvSpPr>
        <p:spPr>
          <a:xfrm>
            <a:off x="546815" y="174690"/>
            <a:ext cx="7633205" cy="590720"/>
          </a:xfrm>
          <a:prstGeom prst="rect">
            <a:avLst/>
          </a:prstGeom>
        </p:spPr>
        <p:txBody>
          <a:bodyPr vert="horz" wrap="none" lIns="91440" tIns="45720" rIns="91440" bIns="45720" rtlCol="0" anchor="ctr">
            <a:normAutofit/>
          </a:bodyPr>
          <a:lstStyle>
            <a:lvl1pPr algn="l" defTabSz="914400" rtl="0" eaLnBrk="1" latinLnBrk="0" hangingPunct="1">
              <a:lnSpc>
                <a:spcPct val="90000"/>
              </a:lnSpc>
              <a:spcBef>
                <a:spcPct val="0"/>
              </a:spcBef>
              <a:buNone/>
              <a:defRPr sz="2400" b="1" i="0" kern="1200" spc="0" baseline="0">
                <a:solidFill>
                  <a:schemeClr val="tx1"/>
                </a:solidFill>
                <a:latin typeface="HarmonyOS Sans SC" panose="00000500000000000000" pitchFamily="2" charset="-122"/>
                <a:ea typeface="HarmonyOS Sans SC" panose="00000500000000000000" pitchFamily="2" charset="-122"/>
                <a:cs typeface="+mj-cs"/>
              </a:defRPr>
            </a:lvl1pPr>
          </a:lstStyle>
          <a:p>
            <a:pPr algn="l"/>
            <a:r>
              <a:rPr kumimoji="1" lang="en-US" altLang="zh-CN" sz="3200"/>
              <a:t>###**第2段階：コア机能の探索と実践（周5~8）**</a:t>
            </a:r>
            <a:endParaRPr kumimoji="1" lang="en-US" altLang="zh-CN" sz="3200"/>
          </a:p>
        </p:txBody>
      </p:sp>
    </p:spTree>
    <p:custDataLst>
      <p:tags r:id="rId1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custDataLst>
              <p:tags r:id="rId1"/>
            </p:custDataLst>
          </p:nvPr>
        </p:nvCxnSpPr>
        <p:spPr>
          <a:xfrm>
            <a:off x="4820267" y="3216471"/>
            <a:ext cx="2231758"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5" name="内容占位符 2"/>
          <p:cNvSpPr>
            <a:spLocks noGrp="1"/>
          </p:cNvSpPr>
          <p:nvPr>
            <p:custDataLst>
              <p:tags r:id="rId2"/>
            </p:custDataLst>
          </p:nvPr>
        </p:nvSpPr>
        <p:spPr>
          <a:xfrm>
            <a:off x="694690" y="1435735"/>
            <a:ext cx="10799445" cy="4742180"/>
          </a:xfrm>
          <a:prstGeom prst="rect">
            <a:avLst/>
          </a:prstGeom>
        </p:spPr>
        <p:txBody>
          <a:bodyPr vert="horz" wrap="square" lIns="0" tIns="0" rIns="0" bIns="0" rtlCol="0">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学習ポイントの概要</a:t>
            </a:r>
            <a:endParaRPr lang="en-US" altLang="zh-CN" dirty="0"/>
          </a:p>
          <a:p>
            <a:pPr lvl="1"/>
            <a:r>
              <a:rPr lang="zh-CN" altLang="zh-CN" dirty="0"/>
              <a:t>トラフィックマネージャは、NPC車両を制御し、復雑なシーンをカスタマイズし、天気、時間、交通密度などの世界設定を変更します。</a:t>
            </a:r>
            <a:endParaRPr lang="en-US" altLang="zh-CN" dirty="0"/>
          </a:p>
          <a:p>
            <a:pPr lvl="0"/>
            <a:r>
              <a:rPr lang="zh-CN" altLang="zh-CN" dirty="0"/>
              <a:t>実践的な操作ガイド</a:t>
            </a:r>
            <a:endParaRPr lang="en-US" altLang="zh-CN" dirty="0"/>
          </a:p>
          <a:p>
            <a:pPr lvl="1"/>
            <a:r>
              <a:rPr lang="zh-CN" altLang="zh-CN" dirty="0"/>
              <a:t>Traffic Managerを使用して、復雑な交通状況でNPC車両を自然に走行させます。</a:t>
            </a:r>
            <a:endParaRPr lang="zh-CN" altLang="en-US" dirty="0"/>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2" name="直接连接符 11"/>
          <p:cNvCxnSpPr/>
          <p:nvPr>
            <p:custDataLst>
              <p:tags r:id="rId1"/>
            </p:custDataLst>
          </p:nvPr>
        </p:nvCxnSpPr>
        <p:spPr>
          <a:xfrm>
            <a:off x="4820267" y="3216471"/>
            <a:ext cx="2231758"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矩形 9"/>
          <p:cNvSpPr/>
          <p:nvPr>
            <p:custDataLst>
              <p:tags r:id="rId2"/>
            </p:custDataLst>
          </p:nvPr>
        </p:nvSpPr>
        <p:spPr>
          <a:xfrm>
            <a:off x="5967095" y="297180"/>
            <a:ext cx="5412740" cy="959485"/>
          </a:xfrm>
          <a:prstGeom prst="rect">
            <a:avLst/>
          </a:prstGeom>
          <a:no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6" name="矩形 5"/>
          <p:cNvSpPr/>
          <p:nvPr>
            <p:custDataLst>
              <p:tags r:id="rId3"/>
            </p:custDataLst>
          </p:nvPr>
        </p:nvSpPr>
        <p:spPr>
          <a:xfrm>
            <a:off x="635" y="4232275"/>
            <a:ext cx="7011035" cy="983615"/>
          </a:xfrm>
          <a:prstGeom prst="rect">
            <a:avLst/>
          </a:prstGeom>
          <a:gradFill>
            <a:gsLst>
              <a:gs pos="100000">
                <a:schemeClr val="accent1"/>
              </a:gs>
              <a:gs pos="0">
                <a:schemeClr val="accent1">
                  <a:lumMod val="60000"/>
                  <a:lumOff val="4000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5" name="矩形 4"/>
          <p:cNvSpPr/>
          <p:nvPr>
            <p:custDataLst>
              <p:tags r:id="rId4"/>
            </p:custDataLst>
          </p:nvPr>
        </p:nvSpPr>
        <p:spPr>
          <a:xfrm>
            <a:off x="7011035" y="-635"/>
            <a:ext cx="4561840" cy="6858000"/>
          </a:xfrm>
          <a:prstGeom prst="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pic>
        <p:nvPicPr>
          <p:cNvPr id="4" name="图片 3" descr="D:\lky\素材\图文关系\a2db0bd93d854db883471a16228640d1.jpga2db0bd93d854db883471a16228640d1"/>
          <p:cNvPicPr>
            <a:picLocks noChangeAspect="1"/>
          </p:cNvPicPr>
          <p:nvPr>
            <p:custDataLst>
              <p:tags r:id="rId5"/>
            </p:custDataLst>
          </p:nvPr>
        </p:nvPicPr>
        <p:blipFill>
          <a:blip r:embed="rId6">
            <a:lum bright="6000" contrast="-6000"/>
          </a:blip>
          <a:srcRect l="-8" t="45051" r="4989" b="11472"/>
          <a:stretch>
            <a:fillRect/>
          </a:stretch>
        </p:blipFill>
        <p:spPr>
          <a:xfrm>
            <a:off x="764540" y="2306955"/>
            <a:ext cx="8841105" cy="2504440"/>
          </a:xfrm>
          <a:prstGeom prst="rect">
            <a:avLst/>
          </a:prstGeom>
          <a:ln w="25400">
            <a:solidFill>
              <a:schemeClr val="accent1"/>
            </a:solidFill>
          </a:ln>
        </p:spPr>
      </p:pic>
      <p:sp>
        <p:nvSpPr>
          <p:cNvPr id="7" name="矩形 6"/>
          <p:cNvSpPr/>
          <p:nvPr>
            <p:custDataLst>
              <p:tags r:id="rId7"/>
            </p:custDataLst>
          </p:nvPr>
        </p:nvSpPr>
        <p:spPr>
          <a:xfrm>
            <a:off x="7011670" y="6455410"/>
            <a:ext cx="4560570" cy="401955"/>
          </a:xfrm>
          <a:prstGeom prst="rect">
            <a:avLst/>
          </a:prstGeom>
          <a:solidFill>
            <a:schemeClr val="accent1">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8" name="正文"/>
          <p:cNvSpPr txBox="1"/>
          <p:nvPr>
            <p:custDataLst>
              <p:tags r:id="rId8"/>
            </p:custDataLst>
          </p:nvPr>
        </p:nvSpPr>
        <p:spPr>
          <a:xfrm>
            <a:off x="765810" y="5311775"/>
            <a:ext cx="5631815" cy="651510"/>
          </a:xfrm>
          <a:prstGeom prst="rect">
            <a:avLst/>
          </a:prstGeom>
          <a:noFill/>
        </p:spPr>
        <p:txBody>
          <a:bodyPr wrap="square" lIns="71755" tIns="0" rIns="71755" bIns="0" rtlCol="0" anchor="t" anchorCtr="0">
            <a:normAutofit/>
          </a:bodyPr>
          <a:lstStyle/>
          <a:p>
            <a:pPr indent="0" algn="l" fontAlgn="auto">
              <a:lnSpc>
                <a:spcPct val="130000"/>
              </a:lnSpc>
              <a:buClr>
                <a:srgbClr val="376FFF"/>
              </a:buClr>
              <a:buSzPct val="80000"/>
              <a:buNone/>
            </a:pPr>
            <a:r>
              <a:rPr lang="en-US" altLang="en-US" sz="1400" spc="150" dirty="0">
                <a:solidFill>
                  <a:schemeClr val="tx1">
                    <a:lumMod val="85000"/>
                    <a:lumOff val="15000"/>
                  </a:schemeClr>
                </a:solidFill>
                <a:latin typeface="+mn-ea"/>
                <a:sym typeface="+mn-ea"/>
              </a:rPr>
              <a:t>**目標：**自動運転スタックを統合し、アルゴリズムの開発と評価を行い、総合的なプロジェクトを完成する</a:t>
            </a:r>
            <a:endParaRPr lang="zh-CN" altLang="en-US" sz="1400" spc="150" dirty="0">
              <a:solidFill>
                <a:schemeClr val="tx1">
                  <a:lumMod val="85000"/>
                  <a:lumOff val="15000"/>
                </a:schemeClr>
              </a:solidFill>
              <a:latin typeface="+mn-ea"/>
              <a:sym typeface="+mn-ea"/>
            </a:endParaRPr>
          </a:p>
        </p:txBody>
      </p:sp>
      <p:sp>
        <p:nvSpPr>
          <p:cNvPr id="15" name="椭圆 14"/>
          <p:cNvSpPr/>
          <p:nvPr>
            <p:custDataLst>
              <p:tags r:id="rId9"/>
            </p:custDataLst>
          </p:nvPr>
        </p:nvSpPr>
        <p:spPr>
          <a:xfrm>
            <a:off x="765175" y="6344285"/>
            <a:ext cx="111125" cy="111125"/>
          </a:xfrm>
          <a:prstGeom prst="ellipse">
            <a:avLst/>
          </a:prstGeom>
          <a:no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noFill/>
              <a:sym typeface="+mn-ea"/>
            </a:endParaRPr>
          </a:p>
        </p:txBody>
      </p:sp>
      <p:sp>
        <p:nvSpPr>
          <p:cNvPr id="16" name="椭圆 15"/>
          <p:cNvSpPr/>
          <p:nvPr>
            <p:custDataLst>
              <p:tags r:id="rId10"/>
            </p:custDataLst>
          </p:nvPr>
        </p:nvSpPr>
        <p:spPr>
          <a:xfrm>
            <a:off x="1020445" y="6344285"/>
            <a:ext cx="111125" cy="111125"/>
          </a:xfrm>
          <a:prstGeom prst="ellipse">
            <a:avLst/>
          </a:prstGeom>
          <a:no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noFill/>
            </a:endParaRPr>
          </a:p>
        </p:txBody>
      </p:sp>
      <p:sp>
        <p:nvSpPr>
          <p:cNvPr id="17" name="标题 16"/>
          <p:cNvSpPr>
            <a:spLocks noGrp="1"/>
          </p:cNvSpPr>
          <p:nvPr>
            <p:ph type="title"/>
            <p:custDataLst>
              <p:tags r:id="rId11"/>
            </p:custDataLst>
          </p:nvPr>
        </p:nvSpPr>
        <p:spPr>
          <a:xfrm>
            <a:off x="765175" y="1325245"/>
            <a:ext cx="5632450" cy="721360"/>
          </a:xfrm>
        </p:spPr>
        <p:txBody>
          <a:bodyPr>
            <a:normAutofit fontScale="90000"/>
          </a:bodyPr>
          <a:lstStyle/>
          <a:p>
            <a:pPr algn="l"/>
            <a:r>
              <a:rPr kumimoji="1" lang="ja-JP" altLang="zh-CN" sz="3200" b="1">
                <a:solidFill>
                  <a:schemeClr val="tx1"/>
                </a:solidFill>
              </a:rPr>
              <a:t>第3段階：高度なアプリケーションとプロジェクト開発：**コアタスク：**</a:t>
            </a:r>
            <a:endParaRPr lang="en-US" altLang="zh-CN" sz="3200" dirty="0">
              <a:solidFill>
                <a:schemeClr val="tx1"/>
              </a:solidFill>
              <a:latin typeface="+mj-ea"/>
              <a:ea typeface="+mj-ea"/>
            </a:endParaRPr>
          </a:p>
        </p:txBody>
      </p:sp>
    </p:spTree>
    <p:custDataLst>
      <p:tags r:id="rId1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64820" y="1278890"/>
            <a:ext cx="11484610" cy="53778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820267" y="3216471"/>
            <a:ext cx="2231758"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圆角矩形 21"/>
          <p:cNvSpPr/>
          <p:nvPr>
            <p:custDataLst>
              <p:tags r:id="rId2"/>
            </p:custDataLst>
          </p:nvPr>
        </p:nvSpPr>
        <p:spPr>
          <a:xfrm>
            <a:off x="667385" y="1456690"/>
            <a:ext cx="10801985" cy="929640"/>
          </a:xfrm>
          <a:prstGeom prst="roundRect">
            <a:avLst>
              <a:gd name="adj" fmla="val 23576"/>
            </a:avLst>
          </a:prstGeom>
          <a:solidFill>
            <a:schemeClr val="accent1">
              <a:lumMod val="40000"/>
              <a:lumOff val="6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79705"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indent="0" algn="l" fontAlgn="auto">
              <a:lnSpc>
                <a:spcPct val="150000"/>
              </a:lnSpc>
            </a:pPr>
            <a:r>
              <a:rPr lang="en-US" altLang="en-US" sz="1600" kern="0" dirty="0">
                <a:ln>
                  <a:noFill/>
                  <a:prstDash val="sysDot"/>
                </a:ln>
                <a:solidFill>
                  <a:schemeClr val="tx1">
                    <a:lumMod val="85000"/>
                    <a:lumOff val="15000"/>
                  </a:schemeClr>
                </a:solidFill>
                <a:latin typeface="+mn-ea"/>
                <a:cs typeface="+mn-ea"/>
                <a:sym typeface="+mn-ea"/>
              </a:rPr>
              <a:t>**自動運転アルゴリズム統合（周9~10）：**</a:t>
            </a:r>
            <a:endParaRPr lang="en-US" altLang="zh-CN" sz="1600" kern="0" dirty="0">
              <a:ln>
                <a:noFill/>
                <a:prstDash val="sysDot"/>
              </a:ln>
              <a:solidFill>
                <a:schemeClr val="tx1">
                  <a:lumMod val="85000"/>
                  <a:lumOff val="15000"/>
                </a:schemeClr>
              </a:solidFill>
              <a:latin typeface="+mn-ea"/>
              <a:cs typeface="+mn-ea"/>
              <a:sym typeface="+mn-ea"/>
            </a:endParaRPr>
          </a:p>
        </p:txBody>
      </p:sp>
      <p:sp>
        <p:nvSpPr>
          <p:cNvPr id="3" name="任意多边形: 形状 31"/>
          <p:cNvSpPr/>
          <p:nvPr>
            <p:custDataLst>
              <p:tags r:id="rId3"/>
            </p:custDataLst>
          </p:nvPr>
        </p:nvSpPr>
        <p:spPr>
          <a:xfrm>
            <a:off x="3431133" y="2713215"/>
            <a:ext cx="2483299" cy="2813008"/>
          </a:xfrm>
          <a:custGeom>
            <a:avLst/>
            <a:gdLst>
              <a:gd name="connsiteX0" fmla="*/ 171812 w 2483195"/>
              <a:gd name="connsiteY0" fmla="*/ 0 h 2812891"/>
              <a:gd name="connsiteX1" fmla="*/ 2311383 w 2483195"/>
              <a:gd name="connsiteY1" fmla="*/ 0 h 2812891"/>
              <a:gd name="connsiteX2" fmla="*/ 2483195 w 2483195"/>
              <a:gd name="connsiteY2" fmla="*/ 171812 h 2812891"/>
              <a:gd name="connsiteX3" fmla="*/ 2483195 w 2483195"/>
              <a:gd name="connsiteY3" fmla="*/ 2457224 h 2812891"/>
              <a:gd name="connsiteX4" fmla="*/ 2311383 w 2483195"/>
              <a:gd name="connsiteY4" fmla="*/ 2629036 h 2812891"/>
              <a:gd name="connsiteX5" fmla="*/ 699886 w 2483195"/>
              <a:gd name="connsiteY5" fmla="*/ 2629036 h 2812891"/>
              <a:gd name="connsiteX6" fmla="*/ 654779 w 2483195"/>
              <a:gd name="connsiteY6" fmla="*/ 2694211 h 2812891"/>
              <a:gd name="connsiteX7" fmla="*/ 588438 w 2483195"/>
              <a:gd name="connsiteY7" fmla="*/ 2790066 h 2812891"/>
              <a:gd name="connsiteX8" fmla="*/ 547173 w 2483195"/>
              <a:gd name="connsiteY8" fmla="*/ 2812891 h 2812891"/>
              <a:gd name="connsiteX9" fmla="*/ 505893 w 2483195"/>
              <a:gd name="connsiteY9" fmla="*/ 2790044 h 2812891"/>
              <a:gd name="connsiteX10" fmla="*/ 439551 w 2483195"/>
              <a:gd name="connsiteY10" fmla="*/ 2694189 h 2812891"/>
              <a:gd name="connsiteX11" fmla="*/ 394459 w 2483195"/>
              <a:gd name="connsiteY11" fmla="*/ 2629036 h 2812891"/>
              <a:gd name="connsiteX12" fmla="*/ 171812 w 2483195"/>
              <a:gd name="connsiteY12" fmla="*/ 2629036 h 2812891"/>
              <a:gd name="connsiteX13" fmla="*/ 0 w 2483195"/>
              <a:gd name="connsiteY13" fmla="*/ 2457224 h 2812891"/>
              <a:gd name="connsiteX14" fmla="*/ 0 w 2483195"/>
              <a:gd name="connsiteY14" fmla="*/ 171812 h 2812891"/>
              <a:gd name="connsiteX15" fmla="*/ 171812 w 2483195"/>
              <a:gd name="connsiteY15" fmla="*/ 0 h 281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195" h="2812891">
                <a:moveTo>
                  <a:pt x="171812" y="0"/>
                </a:moveTo>
                <a:lnTo>
                  <a:pt x="2311383" y="0"/>
                </a:lnTo>
                <a:cubicBezTo>
                  <a:pt x="2406272" y="0"/>
                  <a:pt x="2483195" y="76923"/>
                  <a:pt x="2483195" y="171812"/>
                </a:cubicBezTo>
                <a:lnTo>
                  <a:pt x="2483195" y="2457224"/>
                </a:lnTo>
                <a:cubicBezTo>
                  <a:pt x="2483195" y="2552113"/>
                  <a:pt x="2406272" y="2629036"/>
                  <a:pt x="2311383" y="2629036"/>
                </a:cubicBezTo>
                <a:lnTo>
                  <a:pt x="699886" y="2629036"/>
                </a:lnTo>
                <a:lnTo>
                  <a:pt x="654779" y="2694211"/>
                </a:lnTo>
                <a:cubicBezTo>
                  <a:pt x="616933" y="2748894"/>
                  <a:pt x="590902" y="2786507"/>
                  <a:pt x="588438" y="2790066"/>
                </a:cubicBezTo>
                <a:cubicBezTo>
                  <a:pt x="578583" y="2804306"/>
                  <a:pt x="563046" y="2812891"/>
                  <a:pt x="547173" y="2812891"/>
                </a:cubicBezTo>
                <a:cubicBezTo>
                  <a:pt x="531299" y="2812890"/>
                  <a:pt x="515747" y="2804283"/>
                  <a:pt x="505893" y="2790044"/>
                </a:cubicBezTo>
                <a:cubicBezTo>
                  <a:pt x="503429" y="2786485"/>
                  <a:pt x="477397" y="2748872"/>
                  <a:pt x="439551" y="2694189"/>
                </a:cubicBezTo>
                <a:lnTo>
                  <a:pt x="394459" y="2629036"/>
                </a:lnTo>
                <a:lnTo>
                  <a:pt x="171812" y="2629036"/>
                </a:lnTo>
                <a:cubicBezTo>
                  <a:pt x="76923" y="2629036"/>
                  <a:pt x="0" y="2552113"/>
                  <a:pt x="0" y="2457224"/>
                </a:cubicBezTo>
                <a:lnTo>
                  <a:pt x="0" y="171812"/>
                </a:lnTo>
                <a:cubicBezTo>
                  <a:pt x="0" y="76923"/>
                  <a:pt x="76923" y="0"/>
                  <a:pt x="171812" y="0"/>
                </a:cubicBezTo>
                <a:close/>
              </a:path>
            </a:pathLst>
          </a:custGeom>
          <a:gradFill>
            <a:gsLst>
              <a:gs pos="0">
                <a:schemeClr val="accent1">
                  <a:lumMod val="75000"/>
                </a:schemeClr>
              </a:gs>
              <a:gs pos="100000">
                <a:schemeClr val="accent1"/>
              </a:gs>
            </a:gsLst>
            <a:lin ang="20750833"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3603" tIns="204945" rIns="223022" bIns="655182" rtlCol="0" anchor="ctr">
            <a:noAutofit/>
          </a:bodyPr>
          <a:p>
            <a:pPr algn="just">
              <a:lnSpc>
                <a:spcPct val="150000"/>
              </a:lnSpc>
            </a:pPr>
            <a:r>
              <a:rPr lang="zh-CN" altLang="en-US" sz="1400">
                <a:solidFill>
                  <a:schemeClr val="folHlink"/>
                </a:solidFill>
                <a:latin typeface="+mn-ea"/>
                <a:cs typeface="+mn-ea"/>
                <a:sym typeface="+mn-ea"/>
              </a:rPr>
              <a:t>A*アルゴリズムを応用してOpenDRIVEマップ上でグローバルパスを計画し、動的な重み調整と組み合わせて効率的なナビゲーション戦略を実現します。</a:t>
            </a:r>
            <a:endParaRPr lang="zh-CN" altLang="en-US" sz="1400">
              <a:solidFill>
                <a:schemeClr val="folHlink"/>
              </a:solidFill>
              <a:latin typeface="+mn-ea"/>
              <a:cs typeface="+mn-ea"/>
              <a:sym typeface="+mn-ea"/>
            </a:endParaRPr>
          </a:p>
        </p:txBody>
      </p:sp>
      <p:sp>
        <p:nvSpPr>
          <p:cNvPr id="29" name="任意多边形: 形状 28"/>
          <p:cNvSpPr/>
          <p:nvPr>
            <p:custDataLst>
              <p:tags r:id="rId4"/>
            </p:custDataLst>
          </p:nvPr>
        </p:nvSpPr>
        <p:spPr>
          <a:xfrm>
            <a:off x="659877" y="2713215"/>
            <a:ext cx="2483299" cy="2813008"/>
          </a:xfrm>
          <a:custGeom>
            <a:avLst/>
            <a:gdLst>
              <a:gd name="connsiteX0" fmla="*/ 171812 w 2483195"/>
              <a:gd name="connsiteY0" fmla="*/ 0 h 2812891"/>
              <a:gd name="connsiteX1" fmla="*/ 2311383 w 2483195"/>
              <a:gd name="connsiteY1" fmla="*/ 0 h 2812891"/>
              <a:gd name="connsiteX2" fmla="*/ 2483195 w 2483195"/>
              <a:gd name="connsiteY2" fmla="*/ 171812 h 2812891"/>
              <a:gd name="connsiteX3" fmla="*/ 2483195 w 2483195"/>
              <a:gd name="connsiteY3" fmla="*/ 2457224 h 2812891"/>
              <a:gd name="connsiteX4" fmla="*/ 2311383 w 2483195"/>
              <a:gd name="connsiteY4" fmla="*/ 2629036 h 2812891"/>
              <a:gd name="connsiteX5" fmla="*/ 699886 w 2483195"/>
              <a:gd name="connsiteY5" fmla="*/ 2629036 h 2812891"/>
              <a:gd name="connsiteX6" fmla="*/ 654779 w 2483195"/>
              <a:gd name="connsiteY6" fmla="*/ 2694211 h 2812891"/>
              <a:gd name="connsiteX7" fmla="*/ 588438 w 2483195"/>
              <a:gd name="connsiteY7" fmla="*/ 2790066 h 2812891"/>
              <a:gd name="connsiteX8" fmla="*/ 547173 w 2483195"/>
              <a:gd name="connsiteY8" fmla="*/ 2812891 h 2812891"/>
              <a:gd name="connsiteX9" fmla="*/ 505893 w 2483195"/>
              <a:gd name="connsiteY9" fmla="*/ 2790044 h 2812891"/>
              <a:gd name="connsiteX10" fmla="*/ 439551 w 2483195"/>
              <a:gd name="connsiteY10" fmla="*/ 2694189 h 2812891"/>
              <a:gd name="connsiteX11" fmla="*/ 394459 w 2483195"/>
              <a:gd name="connsiteY11" fmla="*/ 2629036 h 2812891"/>
              <a:gd name="connsiteX12" fmla="*/ 171812 w 2483195"/>
              <a:gd name="connsiteY12" fmla="*/ 2629036 h 2812891"/>
              <a:gd name="connsiteX13" fmla="*/ 0 w 2483195"/>
              <a:gd name="connsiteY13" fmla="*/ 2457224 h 2812891"/>
              <a:gd name="connsiteX14" fmla="*/ 0 w 2483195"/>
              <a:gd name="connsiteY14" fmla="*/ 171812 h 2812891"/>
              <a:gd name="connsiteX15" fmla="*/ 171812 w 2483195"/>
              <a:gd name="connsiteY15" fmla="*/ 0 h 281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195" h="2812891">
                <a:moveTo>
                  <a:pt x="171812" y="0"/>
                </a:moveTo>
                <a:lnTo>
                  <a:pt x="2311383" y="0"/>
                </a:lnTo>
                <a:cubicBezTo>
                  <a:pt x="2406272" y="0"/>
                  <a:pt x="2483195" y="76923"/>
                  <a:pt x="2483195" y="171812"/>
                </a:cubicBezTo>
                <a:lnTo>
                  <a:pt x="2483195" y="2457224"/>
                </a:lnTo>
                <a:cubicBezTo>
                  <a:pt x="2483195" y="2552113"/>
                  <a:pt x="2406272" y="2629036"/>
                  <a:pt x="2311383" y="2629036"/>
                </a:cubicBezTo>
                <a:lnTo>
                  <a:pt x="699886" y="2629036"/>
                </a:lnTo>
                <a:lnTo>
                  <a:pt x="654779" y="2694211"/>
                </a:lnTo>
                <a:cubicBezTo>
                  <a:pt x="616933" y="2748894"/>
                  <a:pt x="590902" y="2786507"/>
                  <a:pt x="588438" y="2790066"/>
                </a:cubicBezTo>
                <a:cubicBezTo>
                  <a:pt x="578583" y="2804306"/>
                  <a:pt x="563046" y="2812891"/>
                  <a:pt x="547173" y="2812891"/>
                </a:cubicBezTo>
                <a:cubicBezTo>
                  <a:pt x="531299" y="2812890"/>
                  <a:pt x="515747" y="2804283"/>
                  <a:pt x="505893" y="2790044"/>
                </a:cubicBezTo>
                <a:cubicBezTo>
                  <a:pt x="503429" y="2786485"/>
                  <a:pt x="477397" y="2748872"/>
                  <a:pt x="439551" y="2694189"/>
                </a:cubicBezTo>
                <a:lnTo>
                  <a:pt x="394459" y="2629036"/>
                </a:lnTo>
                <a:lnTo>
                  <a:pt x="171812" y="2629036"/>
                </a:lnTo>
                <a:cubicBezTo>
                  <a:pt x="76923" y="2629036"/>
                  <a:pt x="0" y="2552113"/>
                  <a:pt x="0" y="2457224"/>
                </a:cubicBezTo>
                <a:lnTo>
                  <a:pt x="0" y="171812"/>
                </a:lnTo>
                <a:cubicBezTo>
                  <a:pt x="0" y="76923"/>
                  <a:pt x="76923" y="0"/>
                  <a:pt x="171812" y="0"/>
                </a:cubicBezTo>
                <a:close/>
              </a:path>
            </a:pathLst>
          </a:custGeom>
          <a:gradFill>
            <a:gsLst>
              <a:gs pos="0">
                <a:schemeClr val="accent1">
                  <a:lumMod val="75000"/>
                </a:schemeClr>
              </a:gs>
              <a:gs pos="100000">
                <a:schemeClr val="accent1"/>
              </a:gs>
            </a:gsLst>
            <a:lin ang="20750833"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42135" tIns="204945" rIns="254490" bIns="655182" rtlCol="0" anchor="ctr">
            <a:noAutofit/>
          </a:bodyPr>
          <a:p>
            <a:pPr algn="just">
              <a:lnSpc>
                <a:spcPct val="150000"/>
              </a:lnSpc>
            </a:pPr>
            <a:r>
              <a:rPr lang="zh-CN" altLang="en-US" sz="1400">
                <a:solidFill>
                  <a:schemeClr val="folHlink"/>
                </a:solidFill>
                <a:latin typeface="+mn-ea"/>
                <a:cs typeface="+mn-ea"/>
                <a:sym typeface="+mn-ea"/>
              </a:rPr>
              <a:t>Carla生成データに基づいてYOLOv5/v8またはLiDAR 3D検出モデルを訓練し、画像と点雲データ処理能力を最適化します。</a:t>
            </a:r>
            <a:endParaRPr lang="zh-CN" altLang="en-US" sz="1400">
              <a:solidFill>
                <a:schemeClr val="folHlink"/>
              </a:solidFill>
              <a:latin typeface="+mn-ea"/>
              <a:cs typeface="+mn-ea"/>
              <a:sym typeface="+mn-ea"/>
            </a:endParaRPr>
          </a:p>
        </p:txBody>
      </p:sp>
      <p:sp>
        <p:nvSpPr>
          <p:cNvPr id="5" name="任意多边形: 形状 33"/>
          <p:cNvSpPr/>
          <p:nvPr>
            <p:custDataLst>
              <p:tags r:id="rId5"/>
            </p:custDataLst>
          </p:nvPr>
        </p:nvSpPr>
        <p:spPr>
          <a:xfrm>
            <a:off x="6202388" y="2713215"/>
            <a:ext cx="2483299" cy="2813008"/>
          </a:xfrm>
          <a:custGeom>
            <a:avLst/>
            <a:gdLst>
              <a:gd name="connsiteX0" fmla="*/ 171812 w 2483195"/>
              <a:gd name="connsiteY0" fmla="*/ 0 h 2812891"/>
              <a:gd name="connsiteX1" fmla="*/ 2311383 w 2483195"/>
              <a:gd name="connsiteY1" fmla="*/ 0 h 2812891"/>
              <a:gd name="connsiteX2" fmla="*/ 2483195 w 2483195"/>
              <a:gd name="connsiteY2" fmla="*/ 171812 h 2812891"/>
              <a:gd name="connsiteX3" fmla="*/ 2483195 w 2483195"/>
              <a:gd name="connsiteY3" fmla="*/ 2457224 h 2812891"/>
              <a:gd name="connsiteX4" fmla="*/ 2311383 w 2483195"/>
              <a:gd name="connsiteY4" fmla="*/ 2629036 h 2812891"/>
              <a:gd name="connsiteX5" fmla="*/ 699886 w 2483195"/>
              <a:gd name="connsiteY5" fmla="*/ 2629036 h 2812891"/>
              <a:gd name="connsiteX6" fmla="*/ 654779 w 2483195"/>
              <a:gd name="connsiteY6" fmla="*/ 2694211 h 2812891"/>
              <a:gd name="connsiteX7" fmla="*/ 588438 w 2483195"/>
              <a:gd name="connsiteY7" fmla="*/ 2790066 h 2812891"/>
              <a:gd name="connsiteX8" fmla="*/ 547173 w 2483195"/>
              <a:gd name="connsiteY8" fmla="*/ 2812891 h 2812891"/>
              <a:gd name="connsiteX9" fmla="*/ 505893 w 2483195"/>
              <a:gd name="connsiteY9" fmla="*/ 2790044 h 2812891"/>
              <a:gd name="connsiteX10" fmla="*/ 439551 w 2483195"/>
              <a:gd name="connsiteY10" fmla="*/ 2694189 h 2812891"/>
              <a:gd name="connsiteX11" fmla="*/ 394459 w 2483195"/>
              <a:gd name="connsiteY11" fmla="*/ 2629036 h 2812891"/>
              <a:gd name="connsiteX12" fmla="*/ 171812 w 2483195"/>
              <a:gd name="connsiteY12" fmla="*/ 2629036 h 2812891"/>
              <a:gd name="connsiteX13" fmla="*/ 0 w 2483195"/>
              <a:gd name="connsiteY13" fmla="*/ 2457224 h 2812891"/>
              <a:gd name="connsiteX14" fmla="*/ 0 w 2483195"/>
              <a:gd name="connsiteY14" fmla="*/ 171812 h 2812891"/>
              <a:gd name="connsiteX15" fmla="*/ 171812 w 2483195"/>
              <a:gd name="connsiteY15" fmla="*/ 0 h 281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195" h="2812891">
                <a:moveTo>
                  <a:pt x="171812" y="0"/>
                </a:moveTo>
                <a:lnTo>
                  <a:pt x="2311383" y="0"/>
                </a:lnTo>
                <a:cubicBezTo>
                  <a:pt x="2406272" y="0"/>
                  <a:pt x="2483195" y="76923"/>
                  <a:pt x="2483195" y="171812"/>
                </a:cubicBezTo>
                <a:lnTo>
                  <a:pt x="2483195" y="2457224"/>
                </a:lnTo>
                <a:cubicBezTo>
                  <a:pt x="2483195" y="2552113"/>
                  <a:pt x="2406272" y="2629036"/>
                  <a:pt x="2311383" y="2629036"/>
                </a:cubicBezTo>
                <a:lnTo>
                  <a:pt x="699886" y="2629036"/>
                </a:lnTo>
                <a:lnTo>
                  <a:pt x="654779" y="2694211"/>
                </a:lnTo>
                <a:cubicBezTo>
                  <a:pt x="616933" y="2748894"/>
                  <a:pt x="590902" y="2786507"/>
                  <a:pt x="588438" y="2790066"/>
                </a:cubicBezTo>
                <a:cubicBezTo>
                  <a:pt x="578583" y="2804306"/>
                  <a:pt x="563046" y="2812891"/>
                  <a:pt x="547173" y="2812891"/>
                </a:cubicBezTo>
                <a:cubicBezTo>
                  <a:pt x="531299" y="2812890"/>
                  <a:pt x="515747" y="2804283"/>
                  <a:pt x="505893" y="2790044"/>
                </a:cubicBezTo>
                <a:cubicBezTo>
                  <a:pt x="503429" y="2786485"/>
                  <a:pt x="477397" y="2748872"/>
                  <a:pt x="439551" y="2694189"/>
                </a:cubicBezTo>
                <a:lnTo>
                  <a:pt x="394459" y="2629036"/>
                </a:lnTo>
                <a:lnTo>
                  <a:pt x="171812" y="2629036"/>
                </a:lnTo>
                <a:cubicBezTo>
                  <a:pt x="76923" y="2629036"/>
                  <a:pt x="0" y="2552113"/>
                  <a:pt x="0" y="2457224"/>
                </a:cubicBezTo>
                <a:lnTo>
                  <a:pt x="0" y="171812"/>
                </a:lnTo>
                <a:cubicBezTo>
                  <a:pt x="0" y="76923"/>
                  <a:pt x="76923" y="0"/>
                  <a:pt x="171812" y="0"/>
                </a:cubicBezTo>
                <a:close/>
              </a:path>
            </a:pathLst>
          </a:custGeom>
          <a:gradFill>
            <a:gsLst>
              <a:gs pos="0">
                <a:schemeClr val="accent1">
                  <a:lumMod val="75000"/>
                </a:schemeClr>
              </a:gs>
              <a:gs pos="100000">
                <a:schemeClr val="accent1"/>
              </a:gs>
            </a:gsLst>
            <a:lin ang="20750833"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5052" tIns="204945" rIns="221572" bIns="655182" rtlCol="0" anchor="ctr">
            <a:noAutofit/>
          </a:bodyPr>
          <a:p>
            <a:pPr algn="just">
              <a:lnSpc>
                <a:spcPct val="150000"/>
              </a:lnSpc>
            </a:pPr>
            <a:r>
              <a:rPr lang="zh-CN" altLang="en-US" sz="1400">
                <a:solidFill>
                  <a:schemeClr val="folHlink"/>
                </a:solidFill>
                <a:latin typeface="+mn-ea"/>
                <a:cs typeface="+mn-ea"/>
                <a:sym typeface="+mn-ea"/>
              </a:rPr>
              <a:t>純粋な追跡またはStanleyコントローラを統合し、複雑な道路状況下での車両の軌跡追跡精度と安定性を最適化します。</a:t>
            </a:r>
            <a:endParaRPr lang="zh-CN" altLang="en-US" sz="1400">
              <a:solidFill>
                <a:schemeClr val="folHlink"/>
              </a:solidFill>
              <a:latin typeface="+mn-ea"/>
              <a:cs typeface="+mn-ea"/>
              <a:sym typeface="+mn-ea"/>
            </a:endParaRPr>
          </a:p>
        </p:txBody>
      </p:sp>
      <p:pic>
        <p:nvPicPr>
          <p:cNvPr id="35" name="图片 34" descr="C:/Users/chang/AppData/Roaming/Kingsoft/office6/wppai/generateppt/cb43373e43444f1b6c193c9aaabd4c1d.jpgcb43373e43444f1b6c193c9aaabd4c1d"/>
          <p:cNvPicPr>
            <a:picLocks noChangeAspect="1"/>
          </p:cNvPicPr>
          <p:nvPr>
            <p:custDataLst>
              <p:tags r:id="rId6"/>
            </p:custDataLst>
          </p:nvPr>
        </p:nvPicPr>
        <p:blipFill>
          <a:blip r:embed="rId7"/>
          <a:srcRect l="117" r="118"/>
          <a:stretch>
            <a:fillRect/>
          </a:stretch>
        </p:blipFill>
        <p:spPr>
          <a:xfrm>
            <a:off x="884675" y="5696570"/>
            <a:ext cx="648027" cy="648027"/>
          </a:xfrm>
          <a:custGeom>
            <a:avLst/>
            <a:gdLst>
              <a:gd name="connsiteX0" fmla="*/ 516600 w 1033200"/>
              <a:gd name="connsiteY0" fmla="*/ 0 h 1033200"/>
              <a:gd name="connsiteX1" fmla="*/ 1033200 w 1033200"/>
              <a:gd name="connsiteY1" fmla="*/ 516600 h 1033200"/>
              <a:gd name="connsiteX2" fmla="*/ 516600 w 1033200"/>
              <a:gd name="connsiteY2" fmla="*/ 1033200 h 1033200"/>
              <a:gd name="connsiteX3" fmla="*/ 0 w 1033200"/>
              <a:gd name="connsiteY3" fmla="*/ 516600 h 1033200"/>
              <a:gd name="connsiteX4" fmla="*/ 516600 w 1033200"/>
              <a:gd name="connsiteY4" fmla="*/ 0 h 103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200" h="1033200">
                <a:moveTo>
                  <a:pt x="516600" y="0"/>
                </a:moveTo>
                <a:cubicBezTo>
                  <a:pt x="801910" y="0"/>
                  <a:pt x="1033200" y="231290"/>
                  <a:pt x="1033200" y="516600"/>
                </a:cubicBezTo>
                <a:cubicBezTo>
                  <a:pt x="1033200" y="801910"/>
                  <a:pt x="801910" y="1033200"/>
                  <a:pt x="516600" y="1033200"/>
                </a:cubicBezTo>
                <a:cubicBezTo>
                  <a:pt x="231290" y="1033200"/>
                  <a:pt x="0" y="801910"/>
                  <a:pt x="0" y="516600"/>
                </a:cubicBezTo>
                <a:cubicBezTo>
                  <a:pt x="0" y="231290"/>
                  <a:pt x="231290" y="0"/>
                  <a:pt x="516600" y="0"/>
                </a:cubicBezTo>
                <a:close/>
              </a:path>
            </a:pathLst>
          </a:custGeom>
          <a:solidFill>
            <a:schemeClr val="accent1"/>
          </a:solidFill>
          <a:ln w="9525" cap="flat" cmpd="sng" algn="ctr">
            <a:solidFill>
              <a:schemeClr val="dk1">
                <a:lumMod val="40000"/>
                <a:lumOff val="60000"/>
                <a:alpha val="20000"/>
              </a:schemeClr>
            </a:solidFill>
            <a:prstDash val="solid"/>
            <a:round/>
            <a:headEnd type="none" w="med" len="med"/>
            <a:tailEnd type="none" w="med" len="med"/>
          </a:ln>
        </p:spPr>
      </p:pic>
      <p:sp>
        <p:nvSpPr>
          <p:cNvPr id="15" name="矩形 14"/>
          <p:cNvSpPr/>
          <p:nvPr>
            <p:custDataLst>
              <p:tags r:id="rId8"/>
            </p:custDataLst>
          </p:nvPr>
        </p:nvSpPr>
        <p:spPr>
          <a:xfrm>
            <a:off x="1714021" y="5696570"/>
            <a:ext cx="1429445" cy="648997"/>
          </a:xfrm>
          <a:prstGeom prst="rect">
            <a:avLst/>
          </a:prstGeom>
          <a:noFill/>
        </p:spPr>
        <p:txBody>
          <a:bodyPr wrap="square" lIns="0" tIns="0" rIns="0" bIns="0" rtlCol="0" anchor="ctr" anchorCtr="0">
            <a:noAutofit/>
          </a:bodyPr>
          <a:p>
            <a:pPr>
              <a:spcBef>
                <a:spcPct val="0"/>
              </a:spcBef>
              <a:spcAft>
                <a:spcPct val="0"/>
              </a:spcAft>
            </a:pPr>
            <a:r>
              <a:rPr lang="zh-CN" altLang="en-US" b="1" dirty="0">
                <a:solidFill>
                  <a:schemeClr val="accent1"/>
                </a:solidFill>
                <a:latin typeface="+mn-ea"/>
                <a:cs typeface="+mn-ea"/>
                <a:sym typeface="+mn-ea"/>
              </a:rPr>
              <a:t>知覚モデルのトレーニング</a:t>
            </a:r>
            <a:endParaRPr lang="zh-CN" altLang="en-US" b="1" dirty="0">
              <a:solidFill>
                <a:schemeClr val="accent1"/>
              </a:solidFill>
              <a:latin typeface="+mn-ea"/>
              <a:cs typeface="+mn-ea"/>
              <a:sym typeface="+mn-ea"/>
            </a:endParaRPr>
          </a:p>
        </p:txBody>
      </p:sp>
      <p:sp>
        <p:nvSpPr>
          <p:cNvPr id="18" name="“_#color-824&amp;2665"/>
          <p:cNvSpPr/>
          <p:nvPr>
            <p:custDataLst>
              <p:tags r:id="rId9"/>
            </p:custDataLst>
          </p:nvPr>
        </p:nvSpPr>
        <p:spPr>
          <a:xfrm>
            <a:off x="2676721" y="4829123"/>
            <a:ext cx="262266" cy="224164"/>
          </a:xfrm>
          <a:custGeom>
            <a:avLst/>
            <a:gdLst/>
            <a:ahLst/>
            <a:cxnLst/>
            <a:rect l="l" t="t" r="r" b="b"/>
            <a:pathLst>
              <a:path w="448056" h="384048">
                <a:moveTo>
                  <a:pt x="448056" y="192024"/>
                </a:moveTo>
                <a:cubicBezTo>
                  <a:pt x="448056" y="228600"/>
                  <a:pt x="438912" y="256032"/>
                  <a:pt x="420624" y="283464"/>
                </a:cubicBezTo>
                <a:cubicBezTo>
                  <a:pt x="411480" y="310896"/>
                  <a:pt x="384048" y="338328"/>
                  <a:pt x="356616" y="356616"/>
                </a:cubicBezTo>
                <a:cubicBezTo>
                  <a:pt x="329184" y="365760"/>
                  <a:pt x="301752" y="374904"/>
                  <a:pt x="265176" y="384048"/>
                </a:cubicBezTo>
                <a:cubicBezTo>
                  <a:pt x="265176" y="384048"/>
                  <a:pt x="256032" y="374904"/>
                  <a:pt x="256032" y="365760"/>
                </a:cubicBezTo>
                <a:lnTo>
                  <a:pt x="256032" y="310896"/>
                </a:lnTo>
                <a:cubicBezTo>
                  <a:pt x="256032" y="301752"/>
                  <a:pt x="265176" y="301752"/>
                  <a:pt x="265176" y="292608"/>
                </a:cubicBezTo>
                <a:cubicBezTo>
                  <a:pt x="292608" y="292608"/>
                  <a:pt x="320040" y="283464"/>
                  <a:pt x="329184" y="265176"/>
                </a:cubicBezTo>
                <a:cubicBezTo>
                  <a:pt x="347472" y="246888"/>
                  <a:pt x="356616" y="219456"/>
                  <a:pt x="356616" y="192024"/>
                </a:cubicBezTo>
                <a:lnTo>
                  <a:pt x="356616" y="182880"/>
                </a:lnTo>
                <a:cubicBezTo>
                  <a:pt x="356616" y="173736"/>
                  <a:pt x="347472" y="173736"/>
                  <a:pt x="338328" y="173736"/>
                </a:cubicBezTo>
                <a:lnTo>
                  <a:pt x="274320" y="173736"/>
                </a:lnTo>
                <a:cubicBezTo>
                  <a:pt x="265176" y="173736"/>
                  <a:pt x="265176" y="164592"/>
                  <a:pt x="265176" y="155448"/>
                </a:cubicBezTo>
                <a:lnTo>
                  <a:pt x="265176" y="9144"/>
                </a:lnTo>
                <a:cubicBezTo>
                  <a:pt x="265176" y="9144"/>
                  <a:pt x="265176" y="0"/>
                  <a:pt x="274320" y="0"/>
                </a:cubicBezTo>
                <a:lnTo>
                  <a:pt x="429768" y="0"/>
                </a:lnTo>
                <a:cubicBezTo>
                  <a:pt x="438912" y="0"/>
                  <a:pt x="448056" y="9144"/>
                  <a:pt x="448056" y="9144"/>
                </a:cubicBezTo>
                <a:lnTo>
                  <a:pt x="448056" y="192024"/>
                </a:lnTo>
                <a:moveTo>
                  <a:pt x="0" y="310896"/>
                </a:moveTo>
                <a:cubicBezTo>
                  <a:pt x="0" y="301752"/>
                  <a:pt x="9144" y="301752"/>
                  <a:pt x="9144" y="292608"/>
                </a:cubicBezTo>
                <a:cubicBezTo>
                  <a:pt x="36576" y="292608"/>
                  <a:pt x="64008" y="283464"/>
                  <a:pt x="73152" y="265176"/>
                </a:cubicBezTo>
                <a:cubicBezTo>
                  <a:pt x="91440" y="246888"/>
                  <a:pt x="100584" y="219456"/>
                  <a:pt x="100584" y="192024"/>
                </a:cubicBezTo>
                <a:lnTo>
                  <a:pt x="100584" y="182880"/>
                </a:lnTo>
                <a:cubicBezTo>
                  <a:pt x="100584" y="173736"/>
                  <a:pt x="91440" y="173736"/>
                  <a:pt x="82296" y="173736"/>
                </a:cubicBezTo>
                <a:lnTo>
                  <a:pt x="18288" y="173736"/>
                </a:lnTo>
                <a:cubicBezTo>
                  <a:pt x="9144" y="173736"/>
                  <a:pt x="9144" y="164592"/>
                  <a:pt x="9144" y="155448"/>
                </a:cubicBezTo>
                <a:lnTo>
                  <a:pt x="9144" y="9144"/>
                </a:lnTo>
                <a:cubicBezTo>
                  <a:pt x="9144" y="9144"/>
                  <a:pt x="9144" y="0"/>
                  <a:pt x="18288" y="0"/>
                </a:cubicBezTo>
                <a:lnTo>
                  <a:pt x="173736" y="0"/>
                </a:lnTo>
                <a:cubicBezTo>
                  <a:pt x="182880" y="0"/>
                  <a:pt x="192024" y="9144"/>
                  <a:pt x="192024" y="9144"/>
                </a:cubicBezTo>
                <a:lnTo>
                  <a:pt x="192024" y="192024"/>
                </a:lnTo>
                <a:cubicBezTo>
                  <a:pt x="192024" y="228600"/>
                  <a:pt x="182880" y="256032"/>
                  <a:pt x="164592" y="283464"/>
                </a:cubicBezTo>
                <a:cubicBezTo>
                  <a:pt x="155448" y="310896"/>
                  <a:pt x="128016" y="338328"/>
                  <a:pt x="100584" y="356616"/>
                </a:cubicBezTo>
                <a:cubicBezTo>
                  <a:pt x="73152" y="365760"/>
                  <a:pt x="45720" y="374904"/>
                  <a:pt x="9144" y="384048"/>
                </a:cubicBezTo>
                <a:cubicBezTo>
                  <a:pt x="9144" y="384048"/>
                  <a:pt x="0" y="374904"/>
                  <a:pt x="0" y="365760"/>
                </a:cubicBezTo>
                <a:lnTo>
                  <a:pt x="0" y="310896"/>
                </a:lnTo>
              </a:path>
            </a:pathLst>
          </a:custGeom>
          <a:solidFill>
            <a:schemeClr val="lt2">
              <a:alpha val="50000"/>
            </a:schemeClr>
          </a:solidFill>
        </p:spPr>
        <p:txBody>
          <a:bodyPr/>
          <a:p>
            <a:endParaRPr lang="zh-CN" altLang="en-US"/>
          </a:p>
        </p:txBody>
      </p:sp>
      <p:sp>
        <p:nvSpPr>
          <p:cNvPr id="16" name="矩形 15"/>
          <p:cNvSpPr/>
          <p:nvPr>
            <p:custDataLst>
              <p:tags r:id="rId10"/>
            </p:custDataLst>
          </p:nvPr>
        </p:nvSpPr>
        <p:spPr>
          <a:xfrm>
            <a:off x="4464956" y="5800714"/>
            <a:ext cx="1429540" cy="440073"/>
          </a:xfrm>
          <a:prstGeom prst="rect">
            <a:avLst/>
          </a:prstGeom>
          <a:noFill/>
        </p:spPr>
        <p:txBody>
          <a:bodyPr wrap="square" lIns="0" tIns="0" rIns="0" bIns="0" rtlCol="0" anchor="ctr" anchorCtr="0">
            <a:noAutofit/>
          </a:bodyPr>
          <a:p>
            <a:pPr>
              <a:spcBef>
                <a:spcPct val="0"/>
              </a:spcBef>
              <a:spcAft>
                <a:spcPct val="0"/>
              </a:spcAft>
            </a:pPr>
            <a:r>
              <a:rPr lang="zh-CN" altLang="en-US" b="1">
                <a:solidFill>
                  <a:schemeClr val="accent1"/>
                </a:solidFill>
                <a:latin typeface="+mn-ea"/>
                <a:cs typeface="+mn-ea"/>
                <a:sym typeface="+mn-ea"/>
              </a:rPr>
              <a:t>経路計画の実現</a:t>
            </a:r>
            <a:endParaRPr lang="zh-CN" altLang="en-US" b="1">
              <a:solidFill>
                <a:schemeClr val="accent1"/>
              </a:solidFill>
              <a:latin typeface="+mn-ea"/>
              <a:cs typeface="+mn-ea"/>
              <a:sym typeface="+mn-ea"/>
            </a:endParaRPr>
          </a:p>
        </p:txBody>
      </p:sp>
      <p:pic>
        <p:nvPicPr>
          <p:cNvPr id="30" name="图片 29" descr="C:/Users/chang/AppData/Roaming/Kingsoft/office6/wppai/generateppt/9692a7a2dbcb9862b1d38b6a560b99b9_0.png9692a7a2dbcb9862b1d38b6a560b99b9_0"/>
          <p:cNvPicPr>
            <a:picLocks noChangeAspect="1"/>
          </p:cNvPicPr>
          <p:nvPr>
            <p:custDataLst>
              <p:tags r:id="rId11"/>
            </p:custDataLst>
          </p:nvPr>
        </p:nvPicPr>
        <p:blipFill>
          <a:blip r:embed="rId12"/>
          <a:srcRect/>
          <a:stretch>
            <a:fillRect/>
          </a:stretch>
        </p:blipFill>
        <p:spPr>
          <a:xfrm>
            <a:off x="3645137" y="5696570"/>
            <a:ext cx="648027" cy="648027"/>
          </a:xfrm>
          <a:custGeom>
            <a:avLst/>
            <a:gdLst>
              <a:gd name="connsiteX0" fmla="*/ 516600 w 1033200"/>
              <a:gd name="connsiteY0" fmla="*/ 0 h 1033200"/>
              <a:gd name="connsiteX1" fmla="*/ 1033200 w 1033200"/>
              <a:gd name="connsiteY1" fmla="*/ 516600 h 1033200"/>
              <a:gd name="connsiteX2" fmla="*/ 516600 w 1033200"/>
              <a:gd name="connsiteY2" fmla="*/ 1033200 h 1033200"/>
              <a:gd name="connsiteX3" fmla="*/ 0 w 1033200"/>
              <a:gd name="connsiteY3" fmla="*/ 516600 h 1033200"/>
              <a:gd name="connsiteX4" fmla="*/ 516600 w 1033200"/>
              <a:gd name="connsiteY4" fmla="*/ 0 h 103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200" h="1033200">
                <a:moveTo>
                  <a:pt x="516600" y="0"/>
                </a:moveTo>
                <a:cubicBezTo>
                  <a:pt x="801910" y="0"/>
                  <a:pt x="1033200" y="231290"/>
                  <a:pt x="1033200" y="516600"/>
                </a:cubicBezTo>
                <a:cubicBezTo>
                  <a:pt x="1033200" y="801910"/>
                  <a:pt x="801910" y="1033200"/>
                  <a:pt x="516600" y="1033200"/>
                </a:cubicBezTo>
                <a:cubicBezTo>
                  <a:pt x="231290" y="1033200"/>
                  <a:pt x="0" y="801910"/>
                  <a:pt x="0" y="516600"/>
                </a:cubicBezTo>
                <a:cubicBezTo>
                  <a:pt x="0" y="231290"/>
                  <a:pt x="231290" y="0"/>
                  <a:pt x="516600" y="0"/>
                </a:cubicBezTo>
                <a:close/>
              </a:path>
            </a:pathLst>
          </a:custGeom>
          <a:solidFill>
            <a:schemeClr val="accent1"/>
          </a:solidFill>
          <a:ln w="9525" cap="flat" cmpd="sng" algn="ctr">
            <a:solidFill>
              <a:schemeClr val="dk1">
                <a:lumMod val="40000"/>
                <a:lumOff val="60000"/>
                <a:alpha val="20000"/>
              </a:schemeClr>
            </a:solidFill>
            <a:prstDash val="solid"/>
            <a:round/>
            <a:headEnd type="none" w="med" len="med"/>
            <a:tailEnd type="none" w="med" len="med"/>
          </a:ln>
        </p:spPr>
      </p:pic>
      <p:sp>
        <p:nvSpPr>
          <p:cNvPr id="20" name="“_#color-824&amp;2665"/>
          <p:cNvSpPr/>
          <p:nvPr>
            <p:custDataLst>
              <p:tags r:id="rId13"/>
            </p:custDataLst>
          </p:nvPr>
        </p:nvSpPr>
        <p:spPr>
          <a:xfrm>
            <a:off x="5433371" y="4829123"/>
            <a:ext cx="262266" cy="224164"/>
          </a:xfrm>
          <a:custGeom>
            <a:avLst/>
            <a:gdLst/>
            <a:ahLst/>
            <a:cxnLst/>
            <a:rect l="l" t="t" r="r" b="b"/>
            <a:pathLst>
              <a:path w="448056" h="384048">
                <a:moveTo>
                  <a:pt x="448056" y="192024"/>
                </a:moveTo>
                <a:cubicBezTo>
                  <a:pt x="448056" y="228600"/>
                  <a:pt x="438912" y="256032"/>
                  <a:pt x="420624" y="283464"/>
                </a:cubicBezTo>
                <a:cubicBezTo>
                  <a:pt x="411480" y="310896"/>
                  <a:pt x="384048" y="338328"/>
                  <a:pt x="356616" y="356616"/>
                </a:cubicBezTo>
                <a:cubicBezTo>
                  <a:pt x="329184" y="365760"/>
                  <a:pt x="301752" y="374904"/>
                  <a:pt x="265176" y="384048"/>
                </a:cubicBezTo>
                <a:cubicBezTo>
                  <a:pt x="265176" y="384048"/>
                  <a:pt x="256032" y="374904"/>
                  <a:pt x="256032" y="365760"/>
                </a:cubicBezTo>
                <a:lnTo>
                  <a:pt x="256032" y="310896"/>
                </a:lnTo>
                <a:cubicBezTo>
                  <a:pt x="256032" y="301752"/>
                  <a:pt x="265176" y="301752"/>
                  <a:pt x="265176" y="292608"/>
                </a:cubicBezTo>
                <a:cubicBezTo>
                  <a:pt x="292608" y="292608"/>
                  <a:pt x="320040" y="283464"/>
                  <a:pt x="329184" y="265176"/>
                </a:cubicBezTo>
                <a:cubicBezTo>
                  <a:pt x="347472" y="246888"/>
                  <a:pt x="356616" y="219456"/>
                  <a:pt x="356616" y="192024"/>
                </a:cubicBezTo>
                <a:lnTo>
                  <a:pt x="356616" y="182880"/>
                </a:lnTo>
                <a:cubicBezTo>
                  <a:pt x="356616" y="173736"/>
                  <a:pt x="347472" y="173736"/>
                  <a:pt x="338328" y="173736"/>
                </a:cubicBezTo>
                <a:lnTo>
                  <a:pt x="274320" y="173736"/>
                </a:lnTo>
                <a:cubicBezTo>
                  <a:pt x="265176" y="173736"/>
                  <a:pt x="265176" y="164592"/>
                  <a:pt x="265176" y="155448"/>
                </a:cubicBezTo>
                <a:lnTo>
                  <a:pt x="265176" y="9144"/>
                </a:lnTo>
                <a:cubicBezTo>
                  <a:pt x="265176" y="9144"/>
                  <a:pt x="265176" y="0"/>
                  <a:pt x="274320" y="0"/>
                </a:cubicBezTo>
                <a:lnTo>
                  <a:pt x="429768" y="0"/>
                </a:lnTo>
                <a:cubicBezTo>
                  <a:pt x="438912" y="0"/>
                  <a:pt x="448056" y="9144"/>
                  <a:pt x="448056" y="9144"/>
                </a:cubicBezTo>
                <a:lnTo>
                  <a:pt x="448056" y="192024"/>
                </a:lnTo>
                <a:moveTo>
                  <a:pt x="0" y="310896"/>
                </a:moveTo>
                <a:cubicBezTo>
                  <a:pt x="0" y="301752"/>
                  <a:pt x="9144" y="301752"/>
                  <a:pt x="9144" y="292608"/>
                </a:cubicBezTo>
                <a:cubicBezTo>
                  <a:pt x="36576" y="292608"/>
                  <a:pt x="64008" y="283464"/>
                  <a:pt x="73152" y="265176"/>
                </a:cubicBezTo>
                <a:cubicBezTo>
                  <a:pt x="91440" y="246888"/>
                  <a:pt x="100584" y="219456"/>
                  <a:pt x="100584" y="192024"/>
                </a:cubicBezTo>
                <a:lnTo>
                  <a:pt x="100584" y="182880"/>
                </a:lnTo>
                <a:cubicBezTo>
                  <a:pt x="100584" y="173736"/>
                  <a:pt x="91440" y="173736"/>
                  <a:pt x="82296" y="173736"/>
                </a:cubicBezTo>
                <a:lnTo>
                  <a:pt x="18288" y="173736"/>
                </a:lnTo>
                <a:cubicBezTo>
                  <a:pt x="9144" y="173736"/>
                  <a:pt x="9144" y="164592"/>
                  <a:pt x="9144" y="155448"/>
                </a:cubicBezTo>
                <a:lnTo>
                  <a:pt x="9144" y="9144"/>
                </a:lnTo>
                <a:cubicBezTo>
                  <a:pt x="9144" y="9144"/>
                  <a:pt x="9144" y="0"/>
                  <a:pt x="18288" y="0"/>
                </a:cubicBezTo>
                <a:lnTo>
                  <a:pt x="173736" y="0"/>
                </a:lnTo>
                <a:cubicBezTo>
                  <a:pt x="182880" y="0"/>
                  <a:pt x="192024" y="9144"/>
                  <a:pt x="192024" y="9144"/>
                </a:cubicBezTo>
                <a:lnTo>
                  <a:pt x="192024" y="192024"/>
                </a:lnTo>
                <a:cubicBezTo>
                  <a:pt x="192024" y="228600"/>
                  <a:pt x="182880" y="256032"/>
                  <a:pt x="164592" y="283464"/>
                </a:cubicBezTo>
                <a:cubicBezTo>
                  <a:pt x="155448" y="310896"/>
                  <a:pt x="128016" y="338328"/>
                  <a:pt x="100584" y="356616"/>
                </a:cubicBezTo>
                <a:cubicBezTo>
                  <a:pt x="73152" y="365760"/>
                  <a:pt x="45720" y="374904"/>
                  <a:pt x="9144" y="384048"/>
                </a:cubicBezTo>
                <a:cubicBezTo>
                  <a:pt x="9144" y="384048"/>
                  <a:pt x="0" y="374904"/>
                  <a:pt x="0" y="365760"/>
                </a:cubicBezTo>
                <a:lnTo>
                  <a:pt x="0" y="310896"/>
                </a:lnTo>
              </a:path>
            </a:pathLst>
          </a:custGeom>
          <a:solidFill>
            <a:schemeClr val="lt2">
              <a:alpha val="50000"/>
            </a:schemeClr>
          </a:solidFill>
        </p:spPr>
        <p:txBody>
          <a:bodyPr/>
          <a:p>
            <a:endParaRPr lang="zh-CN" altLang="en-US"/>
          </a:p>
        </p:txBody>
      </p:sp>
      <p:sp>
        <p:nvSpPr>
          <p:cNvPr id="36" name="任意多边形: 形状 35"/>
          <p:cNvSpPr/>
          <p:nvPr>
            <p:custDataLst>
              <p:tags r:id="rId14"/>
            </p:custDataLst>
          </p:nvPr>
        </p:nvSpPr>
        <p:spPr>
          <a:xfrm>
            <a:off x="8974914" y="2713215"/>
            <a:ext cx="2483299" cy="2813008"/>
          </a:xfrm>
          <a:custGeom>
            <a:avLst/>
            <a:gdLst>
              <a:gd name="connsiteX0" fmla="*/ 171812 w 2483195"/>
              <a:gd name="connsiteY0" fmla="*/ 0 h 2812891"/>
              <a:gd name="connsiteX1" fmla="*/ 2311383 w 2483195"/>
              <a:gd name="connsiteY1" fmla="*/ 0 h 2812891"/>
              <a:gd name="connsiteX2" fmla="*/ 2483195 w 2483195"/>
              <a:gd name="connsiteY2" fmla="*/ 171812 h 2812891"/>
              <a:gd name="connsiteX3" fmla="*/ 2483195 w 2483195"/>
              <a:gd name="connsiteY3" fmla="*/ 2457224 h 2812891"/>
              <a:gd name="connsiteX4" fmla="*/ 2311383 w 2483195"/>
              <a:gd name="connsiteY4" fmla="*/ 2629036 h 2812891"/>
              <a:gd name="connsiteX5" fmla="*/ 699886 w 2483195"/>
              <a:gd name="connsiteY5" fmla="*/ 2629036 h 2812891"/>
              <a:gd name="connsiteX6" fmla="*/ 654779 w 2483195"/>
              <a:gd name="connsiteY6" fmla="*/ 2694211 h 2812891"/>
              <a:gd name="connsiteX7" fmla="*/ 588438 w 2483195"/>
              <a:gd name="connsiteY7" fmla="*/ 2790066 h 2812891"/>
              <a:gd name="connsiteX8" fmla="*/ 547173 w 2483195"/>
              <a:gd name="connsiteY8" fmla="*/ 2812891 h 2812891"/>
              <a:gd name="connsiteX9" fmla="*/ 505893 w 2483195"/>
              <a:gd name="connsiteY9" fmla="*/ 2790044 h 2812891"/>
              <a:gd name="connsiteX10" fmla="*/ 439551 w 2483195"/>
              <a:gd name="connsiteY10" fmla="*/ 2694189 h 2812891"/>
              <a:gd name="connsiteX11" fmla="*/ 394459 w 2483195"/>
              <a:gd name="connsiteY11" fmla="*/ 2629036 h 2812891"/>
              <a:gd name="connsiteX12" fmla="*/ 171812 w 2483195"/>
              <a:gd name="connsiteY12" fmla="*/ 2629036 h 2812891"/>
              <a:gd name="connsiteX13" fmla="*/ 0 w 2483195"/>
              <a:gd name="connsiteY13" fmla="*/ 2457224 h 2812891"/>
              <a:gd name="connsiteX14" fmla="*/ 0 w 2483195"/>
              <a:gd name="connsiteY14" fmla="*/ 171812 h 2812891"/>
              <a:gd name="connsiteX15" fmla="*/ 171812 w 2483195"/>
              <a:gd name="connsiteY15" fmla="*/ 0 h 281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195" h="2812891">
                <a:moveTo>
                  <a:pt x="171812" y="0"/>
                </a:moveTo>
                <a:lnTo>
                  <a:pt x="2311383" y="0"/>
                </a:lnTo>
                <a:cubicBezTo>
                  <a:pt x="2406272" y="0"/>
                  <a:pt x="2483195" y="76923"/>
                  <a:pt x="2483195" y="171812"/>
                </a:cubicBezTo>
                <a:lnTo>
                  <a:pt x="2483195" y="2457224"/>
                </a:lnTo>
                <a:cubicBezTo>
                  <a:pt x="2483195" y="2552113"/>
                  <a:pt x="2406272" y="2629036"/>
                  <a:pt x="2311383" y="2629036"/>
                </a:cubicBezTo>
                <a:lnTo>
                  <a:pt x="699886" y="2629036"/>
                </a:lnTo>
                <a:lnTo>
                  <a:pt x="654779" y="2694211"/>
                </a:lnTo>
                <a:cubicBezTo>
                  <a:pt x="616933" y="2748894"/>
                  <a:pt x="590902" y="2786507"/>
                  <a:pt x="588438" y="2790066"/>
                </a:cubicBezTo>
                <a:cubicBezTo>
                  <a:pt x="578583" y="2804306"/>
                  <a:pt x="563046" y="2812891"/>
                  <a:pt x="547173" y="2812891"/>
                </a:cubicBezTo>
                <a:cubicBezTo>
                  <a:pt x="531299" y="2812890"/>
                  <a:pt x="515747" y="2804283"/>
                  <a:pt x="505893" y="2790044"/>
                </a:cubicBezTo>
                <a:cubicBezTo>
                  <a:pt x="503429" y="2786485"/>
                  <a:pt x="477397" y="2748872"/>
                  <a:pt x="439551" y="2694189"/>
                </a:cubicBezTo>
                <a:lnTo>
                  <a:pt x="394459" y="2629036"/>
                </a:lnTo>
                <a:lnTo>
                  <a:pt x="171812" y="2629036"/>
                </a:lnTo>
                <a:cubicBezTo>
                  <a:pt x="76923" y="2629036"/>
                  <a:pt x="0" y="2552113"/>
                  <a:pt x="0" y="2457224"/>
                </a:cubicBezTo>
                <a:lnTo>
                  <a:pt x="0" y="171812"/>
                </a:lnTo>
                <a:cubicBezTo>
                  <a:pt x="0" y="76923"/>
                  <a:pt x="76923" y="0"/>
                  <a:pt x="171812" y="0"/>
                </a:cubicBezTo>
                <a:close/>
              </a:path>
            </a:pathLst>
          </a:custGeom>
          <a:gradFill>
            <a:gsLst>
              <a:gs pos="0">
                <a:schemeClr val="accent1">
                  <a:lumMod val="75000"/>
                </a:schemeClr>
              </a:gs>
              <a:gs pos="100000">
                <a:schemeClr val="accent1"/>
              </a:gs>
            </a:gsLst>
            <a:lin ang="20750833"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3540" tIns="204945" rIns="223085" bIns="655182" rtlCol="0" anchor="ctr">
            <a:noAutofit/>
          </a:bodyPr>
          <a:p>
            <a:pPr algn="just">
              <a:lnSpc>
                <a:spcPct val="150000"/>
              </a:lnSpc>
            </a:pPr>
            <a:r>
              <a:rPr lang="zh-CN" altLang="en-US" sz="1400">
                <a:solidFill>
                  <a:schemeClr val="folHlink"/>
                </a:solidFill>
                <a:latin typeface="+mn-ea"/>
                <a:cs typeface="+mn-ea"/>
                <a:sym typeface="+mn-ea"/>
              </a:rPr>
              <a:t>manual_control.pyでセンサーデータを取得し、パス生成からリアルタイムトラッキングまでの自動化閉ループ制御スクリプトを構築します。</a:t>
            </a:r>
            <a:endParaRPr lang="zh-CN" altLang="en-US" sz="1400">
              <a:solidFill>
                <a:schemeClr val="folHlink"/>
              </a:solidFill>
              <a:latin typeface="+mn-ea"/>
              <a:cs typeface="+mn-ea"/>
              <a:sym typeface="+mn-ea"/>
            </a:endParaRPr>
          </a:p>
        </p:txBody>
      </p:sp>
      <p:sp>
        <p:nvSpPr>
          <p:cNvPr id="17" name="矩形 16"/>
          <p:cNvSpPr/>
          <p:nvPr>
            <p:custDataLst>
              <p:tags r:id="rId15"/>
            </p:custDataLst>
          </p:nvPr>
        </p:nvSpPr>
        <p:spPr>
          <a:xfrm>
            <a:off x="7257802" y="5800714"/>
            <a:ext cx="1429540" cy="440073"/>
          </a:xfrm>
          <a:prstGeom prst="rect">
            <a:avLst/>
          </a:prstGeom>
          <a:noFill/>
        </p:spPr>
        <p:txBody>
          <a:bodyPr wrap="square" lIns="0" tIns="0" rIns="0" bIns="0" rtlCol="0" anchor="ctr" anchorCtr="0">
            <a:noAutofit/>
          </a:bodyPr>
          <a:p>
            <a:pPr>
              <a:spcBef>
                <a:spcPct val="0"/>
              </a:spcBef>
              <a:spcAft>
                <a:spcPct val="0"/>
              </a:spcAft>
            </a:pPr>
            <a:r>
              <a:rPr lang="zh-CN" altLang="en-US" b="1">
                <a:solidFill>
                  <a:schemeClr val="accent1"/>
                </a:solidFill>
                <a:latin typeface="+mn-ea"/>
                <a:cs typeface="+mn-ea"/>
                <a:sym typeface="+mn-ea"/>
              </a:rPr>
              <a:t>高度な制御アルゴリズム</a:t>
            </a:r>
            <a:endParaRPr lang="zh-CN" altLang="en-US" b="1">
              <a:solidFill>
                <a:schemeClr val="accent1"/>
              </a:solidFill>
              <a:latin typeface="+mn-ea"/>
              <a:cs typeface="+mn-ea"/>
              <a:sym typeface="+mn-ea"/>
            </a:endParaRPr>
          </a:p>
        </p:txBody>
      </p:sp>
      <p:pic>
        <p:nvPicPr>
          <p:cNvPr id="19" name="图片 18"/>
          <p:cNvPicPr>
            <a:picLocks noChangeAspect="1"/>
          </p:cNvPicPr>
          <p:nvPr>
            <p:custDataLst>
              <p:tags r:id="rId16"/>
            </p:custDataLst>
          </p:nvPr>
        </p:nvPicPr>
        <p:blipFill>
          <a:blip r:embed="rId17" cstate="print">
            <a:extLst>
              <a:ext uri="{28A0092B-C50C-407E-A947-70E740481C1C}">
                <a14:useLocalDpi xmlns:a14="http://schemas.microsoft.com/office/drawing/2010/main" val="0"/>
              </a:ext>
            </a:extLst>
          </a:blip>
          <a:srcRect/>
          <a:stretch>
            <a:fillRect/>
          </a:stretch>
        </p:blipFill>
        <p:spPr>
          <a:xfrm>
            <a:off x="6434173" y="5696570"/>
            <a:ext cx="648027" cy="648027"/>
          </a:xfrm>
          <a:custGeom>
            <a:avLst/>
            <a:gdLst>
              <a:gd name="connsiteX0" fmla="*/ 516600 w 1033200"/>
              <a:gd name="connsiteY0" fmla="*/ 0 h 1033200"/>
              <a:gd name="connsiteX1" fmla="*/ 1033200 w 1033200"/>
              <a:gd name="connsiteY1" fmla="*/ 516600 h 1033200"/>
              <a:gd name="connsiteX2" fmla="*/ 516600 w 1033200"/>
              <a:gd name="connsiteY2" fmla="*/ 1033200 h 1033200"/>
              <a:gd name="connsiteX3" fmla="*/ 0 w 1033200"/>
              <a:gd name="connsiteY3" fmla="*/ 516600 h 1033200"/>
              <a:gd name="connsiteX4" fmla="*/ 516600 w 1033200"/>
              <a:gd name="connsiteY4" fmla="*/ 0 h 103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200" h="1033200">
                <a:moveTo>
                  <a:pt x="516600" y="0"/>
                </a:moveTo>
                <a:cubicBezTo>
                  <a:pt x="801910" y="0"/>
                  <a:pt x="1033200" y="231290"/>
                  <a:pt x="1033200" y="516600"/>
                </a:cubicBezTo>
                <a:cubicBezTo>
                  <a:pt x="1033200" y="801910"/>
                  <a:pt x="801910" y="1033200"/>
                  <a:pt x="516600" y="1033200"/>
                </a:cubicBezTo>
                <a:cubicBezTo>
                  <a:pt x="231290" y="1033200"/>
                  <a:pt x="0" y="801910"/>
                  <a:pt x="0" y="516600"/>
                </a:cubicBezTo>
                <a:cubicBezTo>
                  <a:pt x="0" y="231290"/>
                  <a:pt x="231290" y="0"/>
                  <a:pt x="516600" y="0"/>
                </a:cubicBezTo>
                <a:close/>
              </a:path>
            </a:pathLst>
          </a:custGeom>
          <a:solidFill>
            <a:schemeClr val="accent1"/>
          </a:solidFill>
          <a:ln w="9525" cap="flat" cmpd="sng" algn="ctr">
            <a:solidFill>
              <a:schemeClr val="dk1">
                <a:lumMod val="40000"/>
                <a:lumOff val="60000"/>
                <a:alpha val="20000"/>
              </a:schemeClr>
            </a:solidFill>
            <a:prstDash val="solid"/>
            <a:round/>
            <a:headEnd type="none" w="med" len="med"/>
            <a:tailEnd type="none" w="med" len="med"/>
          </a:ln>
        </p:spPr>
      </p:pic>
      <p:sp>
        <p:nvSpPr>
          <p:cNvPr id="28" name="“_#color-824&amp;2665"/>
          <p:cNvSpPr/>
          <p:nvPr>
            <p:custDataLst>
              <p:tags r:id="rId18"/>
            </p:custDataLst>
          </p:nvPr>
        </p:nvSpPr>
        <p:spPr>
          <a:xfrm>
            <a:off x="8219867" y="4829123"/>
            <a:ext cx="262266" cy="224164"/>
          </a:xfrm>
          <a:custGeom>
            <a:avLst/>
            <a:gdLst/>
            <a:ahLst/>
            <a:cxnLst/>
            <a:rect l="l" t="t" r="r" b="b"/>
            <a:pathLst>
              <a:path w="448056" h="384048">
                <a:moveTo>
                  <a:pt x="448056" y="192024"/>
                </a:moveTo>
                <a:cubicBezTo>
                  <a:pt x="448056" y="228600"/>
                  <a:pt x="438912" y="256032"/>
                  <a:pt x="420624" y="283464"/>
                </a:cubicBezTo>
                <a:cubicBezTo>
                  <a:pt x="411480" y="310896"/>
                  <a:pt x="384048" y="338328"/>
                  <a:pt x="356616" y="356616"/>
                </a:cubicBezTo>
                <a:cubicBezTo>
                  <a:pt x="329184" y="365760"/>
                  <a:pt x="301752" y="374904"/>
                  <a:pt x="265176" y="384048"/>
                </a:cubicBezTo>
                <a:cubicBezTo>
                  <a:pt x="265176" y="384048"/>
                  <a:pt x="256032" y="374904"/>
                  <a:pt x="256032" y="365760"/>
                </a:cubicBezTo>
                <a:lnTo>
                  <a:pt x="256032" y="310896"/>
                </a:lnTo>
                <a:cubicBezTo>
                  <a:pt x="256032" y="301752"/>
                  <a:pt x="265176" y="301752"/>
                  <a:pt x="265176" y="292608"/>
                </a:cubicBezTo>
                <a:cubicBezTo>
                  <a:pt x="292608" y="292608"/>
                  <a:pt x="320040" y="283464"/>
                  <a:pt x="329184" y="265176"/>
                </a:cubicBezTo>
                <a:cubicBezTo>
                  <a:pt x="347472" y="246888"/>
                  <a:pt x="356616" y="219456"/>
                  <a:pt x="356616" y="192024"/>
                </a:cubicBezTo>
                <a:lnTo>
                  <a:pt x="356616" y="182880"/>
                </a:lnTo>
                <a:cubicBezTo>
                  <a:pt x="356616" y="173736"/>
                  <a:pt x="347472" y="173736"/>
                  <a:pt x="338328" y="173736"/>
                </a:cubicBezTo>
                <a:lnTo>
                  <a:pt x="274320" y="173736"/>
                </a:lnTo>
                <a:cubicBezTo>
                  <a:pt x="265176" y="173736"/>
                  <a:pt x="265176" y="164592"/>
                  <a:pt x="265176" y="155448"/>
                </a:cubicBezTo>
                <a:lnTo>
                  <a:pt x="265176" y="9144"/>
                </a:lnTo>
                <a:cubicBezTo>
                  <a:pt x="265176" y="9144"/>
                  <a:pt x="265176" y="0"/>
                  <a:pt x="274320" y="0"/>
                </a:cubicBezTo>
                <a:lnTo>
                  <a:pt x="429768" y="0"/>
                </a:lnTo>
                <a:cubicBezTo>
                  <a:pt x="438912" y="0"/>
                  <a:pt x="448056" y="9144"/>
                  <a:pt x="448056" y="9144"/>
                </a:cubicBezTo>
                <a:lnTo>
                  <a:pt x="448056" y="192024"/>
                </a:lnTo>
                <a:moveTo>
                  <a:pt x="0" y="310896"/>
                </a:moveTo>
                <a:cubicBezTo>
                  <a:pt x="0" y="301752"/>
                  <a:pt x="9144" y="301752"/>
                  <a:pt x="9144" y="292608"/>
                </a:cubicBezTo>
                <a:cubicBezTo>
                  <a:pt x="36576" y="292608"/>
                  <a:pt x="64008" y="283464"/>
                  <a:pt x="73152" y="265176"/>
                </a:cubicBezTo>
                <a:cubicBezTo>
                  <a:pt x="91440" y="246888"/>
                  <a:pt x="100584" y="219456"/>
                  <a:pt x="100584" y="192024"/>
                </a:cubicBezTo>
                <a:lnTo>
                  <a:pt x="100584" y="182880"/>
                </a:lnTo>
                <a:cubicBezTo>
                  <a:pt x="100584" y="173736"/>
                  <a:pt x="91440" y="173736"/>
                  <a:pt x="82296" y="173736"/>
                </a:cubicBezTo>
                <a:lnTo>
                  <a:pt x="18288" y="173736"/>
                </a:lnTo>
                <a:cubicBezTo>
                  <a:pt x="9144" y="173736"/>
                  <a:pt x="9144" y="164592"/>
                  <a:pt x="9144" y="155448"/>
                </a:cubicBezTo>
                <a:lnTo>
                  <a:pt x="9144" y="9144"/>
                </a:lnTo>
                <a:cubicBezTo>
                  <a:pt x="9144" y="9144"/>
                  <a:pt x="9144" y="0"/>
                  <a:pt x="18288" y="0"/>
                </a:cubicBezTo>
                <a:lnTo>
                  <a:pt x="173736" y="0"/>
                </a:lnTo>
                <a:cubicBezTo>
                  <a:pt x="182880" y="0"/>
                  <a:pt x="192024" y="9144"/>
                  <a:pt x="192024" y="9144"/>
                </a:cubicBezTo>
                <a:lnTo>
                  <a:pt x="192024" y="192024"/>
                </a:lnTo>
                <a:cubicBezTo>
                  <a:pt x="192024" y="228600"/>
                  <a:pt x="182880" y="256032"/>
                  <a:pt x="164592" y="283464"/>
                </a:cubicBezTo>
                <a:cubicBezTo>
                  <a:pt x="155448" y="310896"/>
                  <a:pt x="128016" y="338328"/>
                  <a:pt x="100584" y="356616"/>
                </a:cubicBezTo>
                <a:cubicBezTo>
                  <a:pt x="73152" y="365760"/>
                  <a:pt x="45720" y="374904"/>
                  <a:pt x="9144" y="384048"/>
                </a:cubicBezTo>
                <a:cubicBezTo>
                  <a:pt x="9144" y="384048"/>
                  <a:pt x="0" y="374904"/>
                  <a:pt x="0" y="365760"/>
                </a:cubicBezTo>
                <a:lnTo>
                  <a:pt x="0" y="310896"/>
                </a:lnTo>
              </a:path>
            </a:pathLst>
          </a:custGeom>
          <a:solidFill>
            <a:schemeClr val="lt2">
              <a:alpha val="50000"/>
            </a:schemeClr>
          </a:solidFill>
        </p:spPr>
        <p:txBody>
          <a:bodyPr/>
          <a:p>
            <a:endParaRPr lang="zh-CN" altLang="en-US"/>
          </a:p>
        </p:txBody>
      </p:sp>
      <p:sp>
        <p:nvSpPr>
          <p:cNvPr id="21" name="矩形 20"/>
          <p:cNvSpPr/>
          <p:nvPr>
            <p:custDataLst>
              <p:tags r:id="rId19"/>
            </p:custDataLst>
          </p:nvPr>
        </p:nvSpPr>
        <p:spPr>
          <a:xfrm>
            <a:off x="10039218" y="5800714"/>
            <a:ext cx="1429540" cy="440073"/>
          </a:xfrm>
          <a:prstGeom prst="rect">
            <a:avLst/>
          </a:prstGeom>
          <a:noFill/>
        </p:spPr>
        <p:txBody>
          <a:bodyPr wrap="square" lIns="0" tIns="0" rIns="0" bIns="0" rtlCol="0" anchor="ctr" anchorCtr="0">
            <a:noAutofit/>
          </a:bodyPr>
          <a:p>
            <a:pPr>
              <a:spcBef>
                <a:spcPct val="0"/>
              </a:spcBef>
              <a:spcAft>
                <a:spcPct val="0"/>
              </a:spcAft>
            </a:pPr>
            <a:r>
              <a:rPr lang="zh-CN" altLang="en-US" b="1">
                <a:solidFill>
                  <a:schemeClr val="accent1"/>
                </a:solidFill>
                <a:latin typeface="+mn-ea"/>
                <a:cs typeface="+mn-ea"/>
                <a:sym typeface="+mn-ea"/>
              </a:rPr>
              <a:t>閉ループシステムの開発</a:t>
            </a:r>
            <a:endParaRPr lang="zh-CN" altLang="en-US" b="1">
              <a:solidFill>
                <a:schemeClr val="accent1"/>
              </a:solidFill>
              <a:latin typeface="+mn-ea"/>
              <a:cs typeface="+mn-ea"/>
              <a:sym typeface="+mn-ea"/>
            </a:endParaRPr>
          </a:p>
        </p:txBody>
      </p:sp>
      <p:pic>
        <p:nvPicPr>
          <p:cNvPr id="22" name="图片 21"/>
          <p:cNvPicPr>
            <a:picLocks noChangeAspect="1"/>
          </p:cNvPicPr>
          <p:nvPr>
            <p:custDataLst>
              <p:tags r:id="rId20"/>
            </p:custDataLst>
          </p:nvPr>
        </p:nvPicPr>
        <p:blipFill>
          <a:blip r:embed="rId21" cstate="print">
            <a:extLst>
              <a:ext uri="{28A0092B-C50C-407E-A947-70E740481C1C}">
                <a14:useLocalDpi xmlns:a14="http://schemas.microsoft.com/office/drawing/2010/main" val="0"/>
              </a:ext>
            </a:extLst>
          </a:blip>
          <a:srcRect/>
          <a:stretch>
            <a:fillRect/>
          </a:stretch>
        </p:blipFill>
        <p:spPr>
          <a:xfrm>
            <a:off x="9223209" y="5696570"/>
            <a:ext cx="648027" cy="648027"/>
          </a:xfrm>
          <a:custGeom>
            <a:avLst/>
            <a:gdLst>
              <a:gd name="connsiteX0" fmla="*/ 516600 w 1033200"/>
              <a:gd name="connsiteY0" fmla="*/ 0 h 1033200"/>
              <a:gd name="connsiteX1" fmla="*/ 1033200 w 1033200"/>
              <a:gd name="connsiteY1" fmla="*/ 516600 h 1033200"/>
              <a:gd name="connsiteX2" fmla="*/ 516600 w 1033200"/>
              <a:gd name="connsiteY2" fmla="*/ 1033200 h 1033200"/>
              <a:gd name="connsiteX3" fmla="*/ 0 w 1033200"/>
              <a:gd name="connsiteY3" fmla="*/ 516600 h 1033200"/>
              <a:gd name="connsiteX4" fmla="*/ 516600 w 1033200"/>
              <a:gd name="connsiteY4" fmla="*/ 0 h 103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200" h="1033200">
                <a:moveTo>
                  <a:pt x="516600" y="0"/>
                </a:moveTo>
                <a:cubicBezTo>
                  <a:pt x="801910" y="0"/>
                  <a:pt x="1033200" y="231290"/>
                  <a:pt x="1033200" y="516600"/>
                </a:cubicBezTo>
                <a:cubicBezTo>
                  <a:pt x="1033200" y="801910"/>
                  <a:pt x="801910" y="1033200"/>
                  <a:pt x="516600" y="1033200"/>
                </a:cubicBezTo>
                <a:cubicBezTo>
                  <a:pt x="231290" y="1033200"/>
                  <a:pt x="0" y="801910"/>
                  <a:pt x="0" y="516600"/>
                </a:cubicBezTo>
                <a:cubicBezTo>
                  <a:pt x="0" y="231290"/>
                  <a:pt x="231290" y="0"/>
                  <a:pt x="516600" y="0"/>
                </a:cubicBezTo>
                <a:close/>
              </a:path>
            </a:pathLst>
          </a:custGeom>
          <a:solidFill>
            <a:schemeClr val="accent1"/>
          </a:solidFill>
          <a:ln w="9525" cap="flat" cmpd="sng" algn="ctr">
            <a:solidFill>
              <a:schemeClr val="dk1">
                <a:lumMod val="40000"/>
                <a:lumOff val="60000"/>
                <a:alpha val="20000"/>
              </a:schemeClr>
            </a:solidFill>
            <a:prstDash val="solid"/>
            <a:round/>
            <a:headEnd type="none" w="med" len="med"/>
            <a:tailEnd type="none" w="med" len="med"/>
          </a:ln>
        </p:spPr>
      </p:pic>
      <p:sp>
        <p:nvSpPr>
          <p:cNvPr id="23" name="“_#color-824&amp;2665"/>
          <p:cNvSpPr/>
          <p:nvPr>
            <p:custDataLst>
              <p:tags r:id="rId22"/>
            </p:custDataLst>
          </p:nvPr>
        </p:nvSpPr>
        <p:spPr>
          <a:xfrm>
            <a:off x="11005729" y="4829123"/>
            <a:ext cx="262266" cy="224164"/>
          </a:xfrm>
          <a:custGeom>
            <a:avLst/>
            <a:gdLst/>
            <a:ahLst/>
            <a:cxnLst/>
            <a:rect l="l" t="t" r="r" b="b"/>
            <a:pathLst>
              <a:path w="448056" h="384048">
                <a:moveTo>
                  <a:pt x="448056" y="192024"/>
                </a:moveTo>
                <a:cubicBezTo>
                  <a:pt x="448056" y="228600"/>
                  <a:pt x="438912" y="256032"/>
                  <a:pt x="420624" y="283464"/>
                </a:cubicBezTo>
                <a:cubicBezTo>
                  <a:pt x="411480" y="310896"/>
                  <a:pt x="384048" y="338328"/>
                  <a:pt x="356616" y="356616"/>
                </a:cubicBezTo>
                <a:cubicBezTo>
                  <a:pt x="329184" y="365760"/>
                  <a:pt x="301752" y="374904"/>
                  <a:pt x="265176" y="384048"/>
                </a:cubicBezTo>
                <a:cubicBezTo>
                  <a:pt x="265176" y="384048"/>
                  <a:pt x="256032" y="374904"/>
                  <a:pt x="256032" y="365760"/>
                </a:cubicBezTo>
                <a:lnTo>
                  <a:pt x="256032" y="310896"/>
                </a:lnTo>
                <a:cubicBezTo>
                  <a:pt x="256032" y="301752"/>
                  <a:pt x="265176" y="301752"/>
                  <a:pt x="265176" y="292608"/>
                </a:cubicBezTo>
                <a:cubicBezTo>
                  <a:pt x="292608" y="292608"/>
                  <a:pt x="320040" y="283464"/>
                  <a:pt x="329184" y="265176"/>
                </a:cubicBezTo>
                <a:cubicBezTo>
                  <a:pt x="347472" y="246888"/>
                  <a:pt x="356616" y="219456"/>
                  <a:pt x="356616" y="192024"/>
                </a:cubicBezTo>
                <a:lnTo>
                  <a:pt x="356616" y="182880"/>
                </a:lnTo>
                <a:cubicBezTo>
                  <a:pt x="356616" y="173736"/>
                  <a:pt x="347472" y="173736"/>
                  <a:pt x="338328" y="173736"/>
                </a:cubicBezTo>
                <a:lnTo>
                  <a:pt x="274320" y="173736"/>
                </a:lnTo>
                <a:cubicBezTo>
                  <a:pt x="265176" y="173736"/>
                  <a:pt x="265176" y="164592"/>
                  <a:pt x="265176" y="155448"/>
                </a:cubicBezTo>
                <a:lnTo>
                  <a:pt x="265176" y="9144"/>
                </a:lnTo>
                <a:cubicBezTo>
                  <a:pt x="265176" y="9144"/>
                  <a:pt x="265176" y="0"/>
                  <a:pt x="274320" y="0"/>
                </a:cubicBezTo>
                <a:lnTo>
                  <a:pt x="429768" y="0"/>
                </a:lnTo>
                <a:cubicBezTo>
                  <a:pt x="438912" y="0"/>
                  <a:pt x="448056" y="9144"/>
                  <a:pt x="448056" y="9144"/>
                </a:cubicBezTo>
                <a:lnTo>
                  <a:pt x="448056" y="192024"/>
                </a:lnTo>
                <a:moveTo>
                  <a:pt x="0" y="310896"/>
                </a:moveTo>
                <a:cubicBezTo>
                  <a:pt x="0" y="301752"/>
                  <a:pt x="9144" y="301752"/>
                  <a:pt x="9144" y="292608"/>
                </a:cubicBezTo>
                <a:cubicBezTo>
                  <a:pt x="36576" y="292608"/>
                  <a:pt x="64008" y="283464"/>
                  <a:pt x="73152" y="265176"/>
                </a:cubicBezTo>
                <a:cubicBezTo>
                  <a:pt x="91440" y="246888"/>
                  <a:pt x="100584" y="219456"/>
                  <a:pt x="100584" y="192024"/>
                </a:cubicBezTo>
                <a:lnTo>
                  <a:pt x="100584" y="182880"/>
                </a:lnTo>
                <a:cubicBezTo>
                  <a:pt x="100584" y="173736"/>
                  <a:pt x="91440" y="173736"/>
                  <a:pt x="82296" y="173736"/>
                </a:cubicBezTo>
                <a:lnTo>
                  <a:pt x="18288" y="173736"/>
                </a:lnTo>
                <a:cubicBezTo>
                  <a:pt x="9144" y="173736"/>
                  <a:pt x="9144" y="164592"/>
                  <a:pt x="9144" y="155448"/>
                </a:cubicBezTo>
                <a:lnTo>
                  <a:pt x="9144" y="9144"/>
                </a:lnTo>
                <a:cubicBezTo>
                  <a:pt x="9144" y="9144"/>
                  <a:pt x="9144" y="0"/>
                  <a:pt x="18288" y="0"/>
                </a:cubicBezTo>
                <a:lnTo>
                  <a:pt x="173736" y="0"/>
                </a:lnTo>
                <a:cubicBezTo>
                  <a:pt x="182880" y="0"/>
                  <a:pt x="192024" y="9144"/>
                  <a:pt x="192024" y="9144"/>
                </a:cubicBezTo>
                <a:lnTo>
                  <a:pt x="192024" y="192024"/>
                </a:lnTo>
                <a:cubicBezTo>
                  <a:pt x="192024" y="228600"/>
                  <a:pt x="182880" y="256032"/>
                  <a:pt x="164592" y="283464"/>
                </a:cubicBezTo>
                <a:cubicBezTo>
                  <a:pt x="155448" y="310896"/>
                  <a:pt x="128016" y="338328"/>
                  <a:pt x="100584" y="356616"/>
                </a:cubicBezTo>
                <a:cubicBezTo>
                  <a:pt x="73152" y="365760"/>
                  <a:pt x="45720" y="374904"/>
                  <a:pt x="9144" y="384048"/>
                </a:cubicBezTo>
                <a:cubicBezTo>
                  <a:pt x="9144" y="384048"/>
                  <a:pt x="0" y="374904"/>
                  <a:pt x="0" y="365760"/>
                </a:cubicBezTo>
                <a:lnTo>
                  <a:pt x="0" y="310896"/>
                </a:lnTo>
              </a:path>
            </a:pathLst>
          </a:custGeom>
          <a:solidFill>
            <a:schemeClr val="lt2">
              <a:alpha val="50000"/>
            </a:schemeClr>
          </a:solidFill>
        </p:spPr>
        <p:txBody>
          <a:bodyPr/>
          <a:p>
            <a:endParaRPr lang="zh-CN" altLang="en-US"/>
          </a:p>
        </p:txBody>
      </p:sp>
      <p:sp>
        <p:nvSpPr>
          <p:cNvPr id="46" name="标题 1"/>
          <p:cNvSpPr txBox="1"/>
          <p:nvPr>
            <p:custDataLst>
              <p:tags r:id="rId23"/>
            </p:custDataLst>
          </p:nvPr>
        </p:nvSpPr>
        <p:spPr>
          <a:xfrm>
            <a:off x="546815" y="174690"/>
            <a:ext cx="7633205" cy="590720"/>
          </a:xfrm>
          <a:prstGeom prst="rect">
            <a:avLst/>
          </a:prstGeom>
        </p:spPr>
        <p:txBody>
          <a:bodyPr vert="horz" wrap="none" lIns="91440" tIns="45720" rIns="91440" bIns="45720" rtlCol="0" anchor="ctr">
            <a:normAutofit fontScale="25000"/>
          </a:bodyPr>
          <a:lstStyle>
            <a:lvl1pPr algn="l" defTabSz="914400" rtl="0" eaLnBrk="1" latinLnBrk="0" hangingPunct="1">
              <a:lnSpc>
                <a:spcPct val="90000"/>
              </a:lnSpc>
              <a:spcBef>
                <a:spcPct val="0"/>
              </a:spcBef>
              <a:buNone/>
              <a:defRPr sz="2400" b="1" i="0" kern="1200" spc="0" baseline="0">
                <a:solidFill>
                  <a:schemeClr val="tx1"/>
                </a:solidFill>
                <a:latin typeface="HarmonyOS Sans SC" panose="00000500000000000000" pitchFamily="2" charset="-122"/>
                <a:ea typeface="HarmonyOS Sans SC" panose="00000500000000000000" pitchFamily="2" charset="-122"/>
                <a:cs typeface="+mj-cs"/>
              </a:defRPr>
            </a:lvl1pPr>
          </a:lstStyle>
          <a:p>
            <a:pPr algn="l"/>
            <a:r>
              <a:rPr kumimoji="1" lang="zh-CN" altLang="zh-CN" sz="3200"/>
              <a:t>第3段階：高度なアプリケーションとプロジェクト開発：**コアタスク：**</a:t>
            </a:r>
            <a:endParaRPr kumimoji="1" lang="en-US" altLang="zh-CN" sz="3200"/>
          </a:p>
        </p:txBody>
      </p:sp>
    </p:spTree>
    <p:custDataLst>
      <p:tags r:id="rId2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4820267" y="3216471"/>
            <a:ext cx="2231758"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pic>
        <p:nvPicPr>
          <p:cNvPr id="11" name="图片 10" descr="C:/Users/chang/AppData/Roaming/Kingsoft/office6/wppai/generateppt/236fc260-181d-4fd5-b232-54d5aecfeca5.jpg236fc260-181d-4fd5-b232-54d5aecfeca5"/>
          <p:cNvPicPr>
            <a:picLocks noChangeAspect="1"/>
          </p:cNvPicPr>
          <p:nvPr>
            <p:custDataLst>
              <p:tags r:id="rId2"/>
            </p:custDataLst>
          </p:nvPr>
        </p:nvPicPr>
        <p:blipFill>
          <a:blip r:embed="rId3"/>
          <a:srcRect t="316" b="316"/>
          <a:stretch>
            <a:fillRect/>
          </a:stretch>
        </p:blipFill>
        <p:spPr>
          <a:xfrm>
            <a:off x="658495" y="2810510"/>
            <a:ext cx="3507105" cy="3260090"/>
          </a:xfrm>
          <a:prstGeom prst="roundRect">
            <a:avLst>
              <a:gd name="adj" fmla="val 3099"/>
            </a:avLst>
          </a:prstGeom>
          <a:solidFill>
            <a:schemeClr val="accent1"/>
          </a:solidFill>
          <a:ln w="38100">
            <a:solidFill>
              <a:schemeClr val="accent1">
                <a:alpha val="40000"/>
              </a:schemeClr>
            </a:solidFill>
          </a:ln>
          <a:effectLst>
            <a:reflection blurRad="63500" stA="16000" endA="300" endPos="28000" dist="38100" dir="5400000" sy="-100000" algn="bl" rotWithShape="0"/>
          </a:effectLst>
        </p:spPr>
      </p:pic>
      <p:sp>
        <p:nvSpPr>
          <p:cNvPr id="12" name="圆角矩形 21"/>
          <p:cNvSpPr/>
          <p:nvPr>
            <p:custDataLst>
              <p:tags r:id="rId4"/>
            </p:custDataLst>
          </p:nvPr>
        </p:nvSpPr>
        <p:spPr>
          <a:xfrm>
            <a:off x="608965" y="1542415"/>
            <a:ext cx="10973435" cy="962025"/>
          </a:xfrm>
          <a:prstGeom prst="roundRect">
            <a:avLst>
              <a:gd name="adj" fmla="val 10583"/>
            </a:avLst>
          </a:prstGeom>
          <a:gradFill>
            <a:gsLst>
              <a:gs pos="0">
                <a:schemeClr val="accent1">
                  <a:lumMod val="20000"/>
                  <a:lumOff val="80000"/>
                  <a:alpha val="20000"/>
                </a:schemeClr>
              </a:gs>
              <a:gs pos="100000">
                <a:schemeClr val="accent1">
                  <a:lumMod val="30000"/>
                  <a:lumOff val="70000"/>
                  <a:alpha val="0"/>
                </a:schemeClr>
              </a:gs>
            </a:gsLst>
            <a:lin ang="5400000" scaled="0"/>
          </a:gradFill>
          <a:ln>
            <a:gradFill>
              <a:gsLst>
                <a:gs pos="0">
                  <a:schemeClr val="accent1">
                    <a:alpha val="9000"/>
                  </a:schemeClr>
                </a:gs>
                <a:gs pos="76000">
                  <a:schemeClr val="accent1">
                    <a:alpha val="30000"/>
                  </a:schemeClr>
                </a:gs>
              </a:gsLst>
              <a:lin ang="189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179705" tIns="36195" rIns="179705" bIns="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indent="0" algn="just" fontAlgn="auto">
              <a:lnSpc>
                <a:spcPct val="150000"/>
              </a:lnSpc>
            </a:pPr>
            <a:r>
              <a:rPr lang="en-US" altLang="en-US" sz="1600" kern="0" dirty="0">
                <a:ln>
                  <a:noFill/>
                  <a:prstDash val="sysDot"/>
                </a:ln>
                <a:solidFill>
                  <a:schemeClr val="tx1">
                    <a:lumMod val="85000"/>
                    <a:lumOff val="15000"/>
                  </a:schemeClr>
                </a:solidFill>
                <a:latin typeface="+mn-ea"/>
                <a:ea typeface="+mj-ea"/>
                <a:sym typeface="+mn-ea"/>
              </a:rPr>
              <a:t>**ROS/ROS2との統合(周11)：**</a:t>
            </a:r>
            <a:endParaRPr lang="en-US" altLang="zh-CN" sz="1600" kern="0" dirty="0">
              <a:ln>
                <a:noFill/>
                <a:prstDash val="sysDot"/>
              </a:ln>
              <a:solidFill>
                <a:schemeClr val="tx1">
                  <a:lumMod val="85000"/>
                  <a:lumOff val="15000"/>
                </a:schemeClr>
              </a:solidFill>
              <a:latin typeface="+mn-ea"/>
              <a:ea typeface="+mj-ea"/>
              <a:sym typeface="+mn-ea"/>
            </a:endParaRPr>
          </a:p>
        </p:txBody>
      </p:sp>
      <p:sp>
        <p:nvSpPr>
          <p:cNvPr id="4" name="边界"/>
          <p:cNvSpPr/>
          <p:nvPr>
            <p:custDataLst>
              <p:tags r:id="rId5"/>
            </p:custDataLst>
          </p:nvPr>
        </p:nvSpPr>
        <p:spPr>
          <a:xfrm>
            <a:off x="4574540" y="2767012"/>
            <a:ext cx="7012940" cy="3479165"/>
          </a:xfrm>
          <a:prstGeom prst="rect">
            <a:avLst/>
          </a:prstGeom>
          <a:solidFill>
            <a:srgbClr val="FFFFFF">
              <a:alpha val="0"/>
            </a:srgb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600">
              <a:sym typeface="+mn-ea"/>
            </a:endParaRPr>
          </a:p>
        </p:txBody>
      </p:sp>
      <p:sp>
        <p:nvSpPr>
          <p:cNvPr id="5" name="矩形 4"/>
          <p:cNvSpPr/>
          <p:nvPr>
            <p:custDataLst>
              <p:tags r:id="rId6"/>
            </p:custDataLst>
          </p:nvPr>
        </p:nvSpPr>
        <p:spPr>
          <a:xfrm>
            <a:off x="4574540" y="2802572"/>
            <a:ext cx="422910" cy="276225"/>
          </a:xfrm>
          <a:prstGeom prst="rect">
            <a:avLst/>
          </a:prstGeom>
          <a:noFill/>
        </p:spPr>
        <p:txBody>
          <a:bodyPr wrap="none" lIns="0" tIns="0" rIns="0" bIns="0" rtlCol="0" anchor="b" anchorCtr="0">
            <a:normAutofit/>
          </a:bodyPr>
          <a:p>
            <a:pPr algn="ctr">
              <a:spcBef>
                <a:spcPct val="0"/>
              </a:spcBef>
              <a:spcAft>
                <a:spcPct val="0"/>
              </a:spcAft>
            </a:pPr>
            <a:r>
              <a:rPr lang="en-US" altLang="zh-CN" sz="1400" b="1" dirty="0">
                <a:solidFill>
                  <a:schemeClr val="accent1"/>
                </a:solidFill>
                <a:latin typeface="+mn-ea"/>
                <a:cs typeface="+mn-ea"/>
              </a:rPr>
              <a:t>01</a:t>
            </a:r>
            <a:endParaRPr lang="en-US" altLang="zh-CN" sz="1400" b="1" dirty="0">
              <a:solidFill>
                <a:schemeClr val="accent1"/>
              </a:solidFill>
              <a:latin typeface="+mn-ea"/>
              <a:cs typeface="+mn-ea"/>
            </a:endParaRPr>
          </a:p>
        </p:txBody>
      </p:sp>
      <p:sp>
        <p:nvSpPr>
          <p:cNvPr id="6" name="矩形 5"/>
          <p:cNvSpPr/>
          <p:nvPr>
            <p:custDataLst>
              <p:tags r:id="rId7"/>
            </p:custDataLst>
          </p:nvPr>
        </p:nvSpPr>
        <p:spPr>
          <a:xfrm>
            <a:off x="4998085" y="2767012"/>
            <a:ext cx="6589395" cy="288290"/>
          </a:xfrm>
          <a:prstGeom prst="rect">
            <a:avLst/>
          </a:prstGeom>
          <a:noFill/>
        </p:spPr>
        <p:txBody>
          <a:bodyPr wrap="square" lIns="90170" tIns="0" rIns="0" bIns="0" rtlCol="0" anchor="b" anchorCtr="0">
            <a:noAutofit/>
          </a:bodyPr>
          <a:p>
            <a:pPr algn="just">
              <a:spcBef>
                <a:spcPct val="0"/>
              </a:spcBef>
              <a:spcAft>
                <a:spcPct val="0"/>
              </a:spcAft>
            </a:pPr>
            <a:r>
              <a:rPr lang="zh-CN" altLang="en-US" sz="1400" b="1" dirty="0">
                <a:solidFill>
                  <a:schemeClr val="accent1"/>
                </a:solidFill>
                <a:latin typeface="+mn-ea"/>
                <a:cs typeface="+mn-ea"/>
              </a:rPr>
              <a:t>機能解析</a:t>
            </a:r>
            <a:endParaRPr lang="zh-CN" altLang="en-US" sz="1400" b="1" dirty="0">
              <a:solidFill>
                <a:schemeClr val="accent1"/>
              </a:solidFill>
              <a:latin typeface="+mn-ea"/>
              <a:cs typeface="+mn-ea"/>
            </a:endParaRPr>
          </a:p>
        </p:txBody>
      </p:sp>
      <p:sp>
        <p:nvSpPr>
          <p:cNvPr id="7" name="矩形 6"/>
          <p:cNvSpPr/>
          <p:nvPr>
            <p:custDataLst>
              <p:tags r:id="rId8"/>
            </p:custDataLst>
          </p:nvPr>
        </p:nvSpPr>
        <p:spPr>
          <a:xfrm>
            <a:off x="4998085" y="3052127"/>
            <a:ext cx="6589395" cy="564515"/>
          </a:xfrm>
          <a:prstGeom prst="rect">
            <a:avLst/>
          </a:prstGeom>
          <a:ln>
            <a:noFill/>
            <a:prstDash val="sysDash"/>
          </a:ln>
        </p:spPr>
        <p:txBody>
          <a:bodyPr vert="horz" wrap="square" lIns="90170" tIns="0" rIns="90170" bIns="46990" rtlCol="0" anchor="t" anchorCtr="0">
            <a:noAutofit/>
          </a:bodyPr>
          <a:p>
            <a:pPr indent="0" algn="just" fontAlgn="auto">
              <a:lnSpc>
                <a:spcPct val="14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CARLA-ROS-Bridgeのコア機能とインストール手順を把握し、CARLAとROSシステム間のデータブリッジとしての役割を明確にする。</a:t>
            </a:r>
            <a:endParaRPr lang="zh-CN" altLang="en-US" sz="1200" dirty="0">
              <a:ln>
                <a:noFill/>
                <a:prstDash val="sysDot"/>
              </a:ln>
              <a:solidFill>
                <a:schemeClr val="tx1">
                  <a:lumMod val="85000"/>
                  <a:lumOff val="15000"/>
                </a:schemeClr>
              </a:solidFill>
              <a:latin typeface="+mn-ea"/>
              <a:cs typeface="+mn-ea"/>
            </a:endParaRPr>
          </a:p>
        </p:txBody>
      </p:sp>
      <p:cxnSp>
        <p:nvCxnSpPr>
          <p:cNvPr id="8" name="直接连接符 7"/>
          <p:cNvCxnSpPr/>
          <p:nvPr>
            <p:custDataLst>
              <p:tags r:id="rId9"/>
            </p:custDataLst>
          </p:nvPr>
        </p:nvCxnSpPr>
        <p:spPr>
          <a:xfrm flipV="1">
            <a:off x="4786630" y="3145472"/>
            <a:ext cx="0" cy="467995"/>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sp>
        <p:nvSpPr>
          <p:cNvPr id="9" name="矩形 8"/>
          <p:cNvSpPr/>
          <p:nvPr>
            <p:custDataLst>
              <p:tags r:id="rId10"/>
            </p:custDataLst>
          </p:nvPr>
        </p:nvSpPr>
        <p:spPr>
          <a:xfrm>
            <a:off x="4574540" y="4557713"/>
            <a:ext cx="422910" cy="276225"/>
          </a:xfrm>
          <a:prstGeom prst="rect">
            <a:avLst/>
          </a:prstGeom>
          <a:noFill/>
        </p:spPr>
        <p:txBody>
          <a:bodyPr wrap="none" lIns="0" tIns="0" rIns="0" bIns="0" rtlCol="0" anchor="b" anchorCtr="0">
            <a:normAutofit/>
          </a:bodyPr>
          <a:p>
            <a:pPr algn="ctr">
              <a:spcBef>
                <a:spcPct val="0"/>
              </a:spcBef>
              <a:spcAft>
                <a:spcPct val="0"/>
              </a:spcAft>
            </a:pPr>
            <a:r>
              <a:rPr lang="en-US" altLang="zh-CN" sz="1400" b="1" dirty="0">
                <a:solidFill>
                  <a:schemeClr val="accent1"/>
                </a:solidFill>
                <a:latin typeface="+mn-ea"/>
                <a:cs typeface="+mn-ea"/>
              </a:rPr>
              <a:t>03</a:t>
            </a:r>
            <a:endParaRPr lang="en-US" altLang="zh-CN" sz="1400" b="1" dirty="0">
              <a:solidFill>
                <a:schemeClr val="accent1"/>
              </a:solidFill>
              <a:latin typeface="+mn-ea"/>
              <a:cs typeface="+mn-ea"/>
            </a:endParaRPr>
          </a:p>
        </p:txBody>
      </p:sp>
      <p:sp>
        <p:nvSpPr>
          <p:cNvPr id="10" name="矩形 9"/>
          <p:cNvSpPr/>
          <p:nvPr>
            <p:custDataLst>
              <p:tags r:id="rId11"/>
            </p:custDataLst>
          </p:nvPr>
        </p:nvSpPr>
        <p:spPr>
          <a:xfrm>
            <a:off x="4998085" y="4518343"/>
            <a:ext cx="6589395" cy="288290"/>
          </a:xfrm>
          <a:prstGeom prst="rect">
            <a:avLst/>
          </a:prstGeom>
          <a:noFill/>
        </p:spPr>
        <p:txBody>
          <a:bodyPr wrap="square" lIns="90170" tIns="0" rIns="0" bIns="0" rtlCol="0" anchor="b" anchorCtr="0">
            <a:noAutofit/>
          </a:bodyPr>
          <a:p>
            <a:pPr algn="just">
              <a:spcBef>
                <a:spcPct val="0"/>
              </a:spcBef>
              <a:spcAft>
                <a:spcPct val="0"/>
              </a:spcAft>
            </a:pPr>
            <a:r>
              <a:rPr lang="zh-CN" altLang="en-US" sz="1400" b="1" dirty="0">
                <a:solidFill>
                  <a:schemeClr val="accent1"/>
                </a:solidFill>
                <a:latin typeface="+mn-ea"/>
                <a:cs typeface="+mn-ea"/>
              </a:rPr>
              <a:t>環境構築</a:t>
            </a:r>
            <a:endParaRPr lang="zh-CN" altLang="en-US" sz="1400" b="1" dirty="0">
              <a:solidFill>
                <a:schemeClr val="accent1"/>
              </a:solidFill>
              <a:latin typeface="+mn-ea"/>
              <a:cs typeface="+mn-ea"/>
            </a:endParaRPr>
          </a:p>
        </p:txBody>
      </p:sp>
      <p:sp>
        <p:nvSpPr>
          <p:cNvPr id="13" name="矩形 12"/>
          <p:cNvSpPr/>
          <p:nvPr>
            <p:custDataLst>
              <p:tags r:id="rId12"/>
            </p:custDataLst>
          </p:nvPr>
        </p:nvSpPr>
        <p:spPr>
          <a:xfrm>
            <a:off x="4998085" y="4805998"/>
            <a:ext cx="6589395" cy="564515"/>
          </a:xfrm>
          <a:prstGeom prst="rect">
            <a:avLst/>
          </a:prstGeom>
          <a:ln>
            <a:noFill/>
            <a:prstDash val="sysDash"/>
          </a:ln>
        </p:spPr>
        <p:txBody>
          <a:bodyPr vert="horz" wrap="square" lIns="90170" tIns="0" rIns="90170" bIns="46990" rtlCol="0" anchor="t" anchorCtr="0">
            <a:noAutofit/>
          </a:bodyPr>
          <a:p>
            <a:pPr indent="0" algn="just" fontAlgn="auto">
              <a:lnSpc>
                <a:spcPct val="140000"/>
              </a:lnSpc>
              <a:spcBef>
                <a:spcPct val="0"/>
              </a:spcBef>
              <a:spcAft>
                <a:spcPct val="0"/>
              </a:spcAft>
            </a:pPr>
            <a:r>
              <a:rPr lang="zh-CN" altLang="en-US" sz="1200" dirty="0">
                <a:ln>
                  <a:noFill/>
                  <a:prstDash val="sysDot"/>
                </a:ln>
                <a:solidFill>
                  <a:schemeClr val="tx1">
                    <a:lumMod val="85000"/>
                    <a:lumOff val="15000"/>
                  </a:schemeClr>
                </a:solidFill>
                <a:latin typeface="+mn-ea"/>
                <a:cs typeface="+mn-ea"/>
                <a:sym typeface="+mn-ea"/>
              </a:rPr>
              <a:t>CARLA-ROS-Bridge環境の構成を完了し、システム互換性を確認し、依存性が欠落しないことを確認し、マルチセンサーアクセスをサポートします。</a:t>
            </a:r>
            <a:endParaRPr lang="zh-CN" altLang="en-US" sz="1200" dirty="0">
              <a:ln>
                <a:noFill/>
                <a:prstDash val="sysDot"/>
              </a:ln>
              <a:solidFill>
                <a:schemeClr val="tx1">
                  <a:lumMod val="85000"/>
                  <a:lumOff val="15000"/>
                </a:schemeClr>
              </a:solidFill>
              <a:latin typeface="+mn-ea"/>
              <a:cs typeface="+mn-ea"/>
              <a:sym typeface="+mn-ea"/>
            </a:endParaRPr>
          </a:p>
        </p:txBody>
      </p:sp>
      <p:sp>
        <p:nvSpPr>
          <p:cNvPr id="20" name="矩形 19"/>
          <p:cNvSpPr/>
          <p:nvPr>
            <p:custDataLst>
              <p:tags r:id="rId13"/>
            </p:custDataLst>
          </p:nvPr>
        </p:nvSpPr>
        <p:spPr>
          <a:xfrm>
            <a:off x="4574540" y="3680142"/>
            <a:ext cx="422910" cy="276225"/>
          </a:xfrm>
          <a:prstGeom prst="rect">
            <a:avLst/>
          </a:prstGeom>
          <a:noFill/>
        </p:spPr>
        <p:txBody>
          <a:bodyPr wrap="none" lIns="0" tIns="0" rIns="0" bIns="0" rtlCol="0" anchor="b" anchorCtr="0">
            <a:normAutofit/>
          </a:bodyPr>
          <a:p>
            <a:pPr algn="ctr">
              <a:spcBef>
                <a:spcPct val="0"/>
              </a:spcBef>
              <a:spcAft>
                <a:spcPct val="0"/>
              </a:spcAft>
            </a:pPr>
            <a:r>
              <a:rPr lang="en-US" altLang="zh-CN" sz="1400" b="1" dirty="0">
                <a:solidFill>
                  <a:schemeClr val="accent1"/>
                </a:solidFill>
                <a:latin typeface="+mn-ea"/>
                <a:cs typeface="+mn-ea"/>
              </a:rPr>
              <a:t>02</a:t>
            </a:r>
            <a:endParaRPr lang="en-US" altLang="zh-CN" sz="1400" b="1" dirty="0">
              <a:solidFill>
                <a:schemeClr val="accent1"/>
              </a:solidFill>
              <a:latin typeface="+mn-ea"/>
              <a:cs typeface="+mn-ea"/>
            </a:endParaRPr>
          </a:p>
        </p:txBody>
      </p:sp>
      <p:sp>
        <p:nvSpPr>
          <p:cNvPr id="21" name="矩形 20"/>
          <p:cNvSpPr/>
          <p:nvPr>
            <p:custDataLst>
              <p:tags r:id="rId14"/>
            </p:custDataLst>
          </p:nvPr>
        </p:nvSpPr>
        <p:spPr>
          <a:xfrm>
            <a:off x="4998085" y="3641407"/>
            <a:ext cx="6589395" cy="288290"/>
          </a:xfrm>
          <a:prstGeom prst="rect">
            <a:avLst/>
          </a:prstGeom>
          <a:noFill/>
        </p:spPr>
        <p:txBody>
          <a:bodyPr wrap="square" lIns="90170" tIns="0" rIns="0" bIns="0" rtlCol="0" anchor="b" anchorCtr="0">
            <a:noAutofit/>
          </a:bodyPr>
          <a:p>
            <a:pPr algn="just">
              <a:spcBef>
                <a:spcPct val="0"/>
              </a:spcBef>
              <a:spcAft>
                <a:spcPct val="0"/>
              </a:spcAft>
            </a:pPr>
            <a:r>
              <a:rPr lang="zh-CN" altLang="en-US" sz="1400" b="1" dirty="0">
                <a:solidFill>
                  <a:schemeClr val="accent1"/>
                </a:solidFill>
                <a:latin typeface="+mn-ea"/>
                <a:cs typeface="+mn-ea"/>
              </a:rPr>
              <a:t>データ相互作用の原理</a:t>
            </a:r>
            <a:endParaRPr lang="zh-CN" altLang="en-US" sz="1400" b="1" dirty="0">
              <a:solidFill>
                <a:schemeClr val="accent1"/>
              </a:solidFill>
              <a:latin typeface="+mn-ea"/>
              <a:cs typeface="+mn-ea"/>
            </a:endParaRPr>
          </a:p>
        </p:txBody>
      </p:sp>
      <p:sp>
        <p:nvSpPr>
          <p:cNvPr id="22" name="矩形 21"/>
          <p:cNvSpPr/>
          <p:nvPr>
            <p:custDataLst>
              <p:tags r:id="rId15"/>
            </p:custDataLst>
          </p:nvPr>
        </p:nvSpPr>
        <p:spPr>
          <a:xfrm>
            <a:off x="4998085" y="3929062"/>
            <a:ext cx="6589395" cy="564515"/>
          </a:xfrm>
          <a:prstGeom prst="rect">
            <a:avLst/>
          </a:prstGeom>
          <a:ln>
            <a:noFill/>
            <a:prstDash val="sysDash"/>
          </a:ln>
        </p:spPr>
        <p:txBody>
          <a:bodyPr vert="horz" wrap="square" lIns="90170" tIns="0" rIns="90170" bIns="46990" rtlCol="0" anchor="t" anchorCtr="0">
            <a:noAutofit/>
          </a:bodyPr>
          <a:p>
            <a:pPr indent="0" algn="just" fontAlgn="auto">
              <a:lnSpc>
                <a:spcPct val="14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CARLAセンサデータからROSトピックへの転送メカニズムを解析し、ROS制御コマンドがCARLAに送信される基本的な通信ロジックを把握する。</a:t>
            </a:r>
            <a:endParaRPr lang="zh-CN" altLang="en-US" sz="1200" dirty="0">
              <a:ln>
                <a:noFill/>
                <a:prstDash val="sysDot"/>
              </a:ln>
              <a:solidFill>
                <a:schemeClr val="tx1">
                  <a:lumMod val="85000"/>
                  <a:lumOff val="15000"/>
                </a:schemeClr>
              </a:solidFill>
              <a:latin typeface="+mn-ea"/>
              <a:cs typeface="+mn-ea"/>
            </a:endParaRPr>
          </a:p>
        </p:txBody>
      </p:sp>
      <p:cxnSp>
        <p:nvCxnSpPr>
          <p:cNvPr id="27" name="直接连接符 26"/>
          <p:cNvCxnSpPr/>
          <p:nvPr>
            <p:custDataLst>
              <p:tags r:id="rId16"/>
            </p:custDataLst>
          </p:nvPr>
        </p:nvCxnSpPr>
        <p:spPr>
          <a:xfrm flipV="1">
            <a:off x="4786630" y="4023042"/>
            <a:ext cx="0" cy="467995"/>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sp>
        <p:nvSpPr>
          <p:cNvPr id="28" name="矩形 27"/>
          <p:cNvSpPr/>
          <p:nvPr>
            <p:custDataLst>
              <p:tags r:id="rId17"/>
            </p:custDataLst>
          </p:nvPr>
        </p:nvSpPr>
        <p:spPr>
          <a:xfrm>
            <a:off x="4574540" y="5435283"/>
            <a:ext cx="422910" cy="276225"/>
          </a:xfrm>
          <a:prstGeom prst="rect">
            <a:avLst/>
          </a:prstGeom>
          <a:noFill/>
        </p:spPr>
        <p:txBody>
          <a:bodyPr wrap="none" lIns="0" tIns="0" rIns="0" bIns="0" rtlCol="0" anchor="b" anchorCtr="0">
            <a:normAutofit/>
          </a:bodyPr>
          <a:p>
            <a:pPr algn="ctr">
              <a:spcBef>
                <a:spcPct val="0"/>
              </a:spcBef>
              <a:spcAft>
                <a:spcPct val="0"/>
              </a:spcAft>
            </a:pPr>
            <a:r>
              <a:rPr lang="en-US" altLang="zh-CN" sz="1400" b="1" dirty="0">
                <a:solidFill>
                  <a:schemeClr val="accent1"/>
                </a:solidFill>
                <a:latin typeface="+mn-ea"/>
                <a:cs typeface="+mn-ea"/>
              </a:rPr>
              <a:t>04</a:t>
            </a:r>
            <a:endParaRPr lang="en-US" altLang="zh-CN" sz="1400" b="1" dirty="0">
              <a:solidFill>
                <a:schemeClr val="accent1"/>
              </a:solidFill>
              <a:latin typeface="+mn-ea"/>
              <a:cs typeface="+mn-ea"/>
            </a:endParaRPr>
          </a:p>
        </p:txBody>
      </p:sp>
      <p:sp>
        <p:nvSpPr>
          <p:cNvPr id="29" name="矩形 28"/>
          <p:cNvSpPr/>
          <p:nvPr>
            <p:custDataLst>
              <p:tags r:id="rId18"/>
            </p:custDataLst>
          </p:nvPr>
        </p:nvSpPr>
        <p:spPr>
          <a:xfrm>
            <a:off x="4998085" y="5395278"/>
            <a:ext cx="6589395" cy="288290"/>
          </a:xfrm>
          <a:prstGeom prst="rect">
            <a:avLst/>
          </a:prstGeom>
          <a:noFill/>
        </p:spPr>
        <p:txBody>
          <a:bodyPr wrap="square" lIns="90170" tIns="0" rIns="0" bIns="0" rtlCol="0" anchor="b" anchorCtr="0">
            <a:noAutofit/>
          </a:bodyPr>
          <a:p>
            <a:pPr algn="just">
              <a:spcBef>
                <a:spcPct val="0"/>
              </a:spcBef>
              <a:spcAft>
                <a:spcPct val="0"/>
              </a:spcAft>
            </a:pPr>
            <a:r>
              <a:rPr lang="zh-CN" altLang="en-US" sz="1400" b="1" dirty="0">
                <a:solidFill>
                  <a:schemeClr val="accent1"/>
                </a:solidFill>
                <a:latin typeface="+mn-ea"/>
                <a:cs typeface="+mn-ea"/>
              </a:rPr>
              <a:t>可視化と制御</a:t>
            </a:r>
            <a:endParaRPr lang="zh-CN" altLang="en-US" sz="1400" b="1" dirty="0">
              <a:solidFill>
                <a:schemeClr val="accent1"/>
              </a:solidFill>
              <a:latin typeface="+mn-ea"/>
              <a:cs typeface="+mn-ea"/>
            </a:endParaRPr>
          </a:p>
        </p:txBody>
      </p:sp>
      <p:sp>
        <p:nvSpPr>
          <p:cNvPr id="30" name="矩形 29"/>
          <p:cNvSpPr/>
          <p:nvPr>
            <p:custDataLst>
              <p:tags r:id="rId19"/>
            </p:custDataLst>
          </p:nvPr>
        </p:nvSpPr>
        <p:spPr>
          <a:xfrm>
            <a:off x="4998085" y="5682933"/>
            <a:ext cx="6589395" cy="564515"/>
          </a:xfrm>
          <a:prstGeom prst="rect">
            <a:avLst/>
          </a:prstGeom>
          <a:ln>
            <a:noFill/>
            <a:prstDash val="sysDash"/>
          </a:ln>
        </p:spPr>
        <p:txBody>
          <a:bodyPr vert="horz" wrap="square" lIns="90170" tIns="0" rIns="90170" bIns="46990" rtlCol="0" anchor="t" anchorCtr="0">
            <a:noAutofit/>
          </a:bodyPr>
          <a:p>
            <a:pPr indent="0" algn="just" fontAlgn="auto">
              <a:lnSpc>
                <a:spcPct val="140000"/>
              </a:lnSpc>
              <a:spcBef>
                <a:spcPct val="0"/>
              </a:spcBef>
              <a:spcAft>
                <a:spcPct val="0"/>
              </a:spcAft>
            </a:pPr>
            <a:r>
              <a:rPr lang="zh-CN" altLang="en-US" sz="1200" dirty="0">
                <a:ln>
                  <a:noFill/>
                  <a:prstDash val="sysDot"/>
                </a:ln>
                <a:solidFill>
                  <a:schemeClr val="tx1">
                    <a:lumMod val="85000"/>
                    <a:lumOff val="15000"/>
                  </a:schemeClr>
                </a:solidFill>
                <a:latin typeface="+mn-ea"/>
                <a:cs typeface="+mn-ea"/>
                <a:sym typeface="+mn-ea"/>
              </a:rPr>
              <a:t>RVIZを通じてCARLA点雲と画像データをリアルタイムで展示し、ROSノードを作成してVehicleControl命令を送信して車両操作を実現する。</a:t>
            </a:r>
            <a:endParaRPr lang="zh-CN" altLang="en-US" sz="1200" dirty="0">
              <a:ln>
                <a:noFill/>
                <a:prstDash val="sysDot"/>
              </a:ln>
              <a:solidFill>
                <a:schemeClr val="tx1">
                  <a:lumMod val="85000"/>
                  <a:lumOff val="15000"/>
                </a:schemeClr>
              </a:solidFill>
              <a:latin typeface="+mn-ea"/>
              <a:cs typeface="+mn-ea"/>
              <a:sym typeface="+mn-ea"/>
            </a:endParaRPr>
          </a:p>
        </p:txBody>
      </p:sp>
      <p:cxnSp>
        <p:nvCxnSpPr>
          <p:cNvPr id="31" name="直接连接符 30"/>
          <p:cNvCxnSpPr/>
          <p:nvPr>
            <p:custDataLst>
              <p:tags r:id="rId20"/>
            </p:custDataLst>
          </p:nvPr>
        </p:nvCxnSpPr>
        <p:spPr>
          <a:xfrm flipV="1">
            <a:off x="4786630" y="4900613"/>
            <a:ext cx="0" cy="467995"/>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sp>
        <p:nvSpPr>
          <p:cNvPr id="2" name="标题 1"/>
          <p:cNvSpPr>
            <a:spLocks noGrp="1"/>
          </p:cNvSpPr>
          <p:nvPr>
            <p:ph type="title"/>
            <p:custDataLst>
              <p:tags r:id="rId21"/>
            </p:custDataLst>
          </p:nvPr>
        </p:nvSpPr>
        <p:spPr>
          <a:xfrm>
            <a:off x="609600" y="608400"/>
            <a:ext cx="10972800" cy="763200"/>
          </a:xfrm>
        </p:spPr>
        <p:txBody>
          <a:bodyPr/>
          <a:lstStyle/>
          <a:p>
            <a:r>
              <a:rPr kumimoji="1" lang="en-US" altLang="zh-CN" sz="3200" b="1">
                <a:solidFill>
                  <a:schemeClr val="tx1"/>
                </a:solidFill>
              </a:rPr>
              <a:t>第3段階：高度なアプリケーションとプロジェクト開発：**コアタスク：**</a:t>
            </a:r>
            <a:endParaRPr lang="en-US" altLang="zh-CN" sz="3200">
              <a:solidFill>
                <a:schemeClr val="tx1"/>
              </a:solidFill>
            </a:endParaRPr>
          </a:p>
        </p:txBody>
      </p:sp>
    </p:spTree>
    <p:custDataLst>
      <p:tags r:id="rId2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820267" y="3216471"/>
            <a:ext cx="2231758"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圆角矩形 21"/>
          <p:cNvSpPr/>
          <p:nvPr>
            <p:custDataLst>
              <p:tags r:id="rId2"/>
            </p:custDataLst>
          </p:nvPr>
        </p:nvSpPr>
        <p:spPr>
          <a:xfrm>
            <a:off x="667385" y="1456690"/>
            <a:ext cx="10801985" cy="929640"/>
          </a:xfrm>
          <a:prstGeom prst="roundRect">
            <a:avLst>
              <a:gd name="adj" fmla="val 23576"/>
            </a:avLst>
          </a:prstGeom>
          <a:solidFill>
            <a:schemeClr val="accent1">
              <a:lumMod val="40000"/>
              <a:lumOff val="6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79705"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indent="0" algn="l" fontAlgn="auto">
              <a:lnSpc>
                <a:spcPct val="150000"/>
              </a:lnSpc>
            </a:pPr>
            <a:r>
              <a:rPr lang="en-US" altLang="en-US" sz="1600" kern="0" dirty="0">
                <a:ln>
                  <a:noFill/>
                  <a:prstDash val="sysDot"/>
                </a:ln>
                <a:solidFill>
                  <a:schemeClr val="tx1">
                    <a:lumMod val="85000"/>
                    <a:lumOff val="15000"/>
                  </a:schemeClr>
                </a:solidFill>
                <a:latin typeface="+mn-ea"/>
                <a:cs typeface="+mn-ea"/>
                <a:sym typeface="+mn-ea"/>
              </a:rPr>
              <a:t>**プロジェクト開発と概要（第12周）：**</a:t>
            </a:r>
            <a:endParaRPr lang="en-US" altLang="zh-CN" sz="1600" kern="0" dirty="0">
              <a:ln>
                <a:noFill/>
                <a:prstDash val="sysDot"/>
              </a:ln>
              <a:solidFill>
                <a:schemeClr val="tx1">
                  <a:lumMod val="85000"/>
                  <a:lumOff val="15000"/>
                </a:schemeClr>
              </a:solidFill>
              <a:latin typeface="+mn-ea"/>
              <a:cs typeface="+mn-ea"/>
              <a:sym typeface="+mn-ea"/>
            </a:endParaRPr>
          </a:p>
        </p:txBody>
      </p:sp>
      <p:sp>
        <p:nvSpPr>
          <p:cNvPr id="3" name="任意多边形: 形状 31"/>
          <p:cNvSpPr/>
          <p:nvPr>
            <p:custDataLst>
              <p:tags r:id="rId3"/>
            </p:custDataLst>
          </p:nvPr>
        </p:nvSpPr>
        <p:spPr>
          <a:xfrm>
            <a:off x="3431133" y="2713215"/>
            <a:ext cx="2483299" cy="2813008"/>
          </a:xfrm>
          <a:custGeom>
            <a:avLst/>
            <a:gdLst>
              <a:gd name="connsiteX0" fmla="*/ 171812 w 2483195"/>
              <a:gd name="connsiteY0" fmla="*/ 0 h 2812891"/>
              <a:gd name="connsiteX1" fmla="*/ 2311383 w 2483195"/>
              <a:gd name="connsiteY1" fmla="*/ 0 h 2812891"/>
              <a:gd name="connsiteX2" fmla="*/ 2483195 w 2483195"/>
              <a:gd name="connsiteY2" fmla="*/ 171812 h 2812891"/>
              <a:gd name="connsiteX3" fmla="*/ 2483195 w 2483195"/>
              <a:gd name="connsiteY3" fmla="*/ 2457224 h 2812891"/>
              <a:gd name="connsiteX4" fmla="*/ 2311383 w 2483195"/>
              <a:gd name="connsiteY4" fmla="*/ 2629036 h 2812891"/>
              <a:gd name="connsiteX5" fmla="*/ 699886 w 2483195"/>
              <a:gd name="connsiteY5" fmla="*/ 2629036 h 2812891"/>
              <a:gd name="connsiteX6" fmla="*/ 654779 w 2483195"/>
              <a:gd name="connsiteY6" fmla="*/ 2694211 h 2812891"/>
              <a:gd name="connsiteX7" fmla="*/ 588438 w 2483195"/>
              <a:gd name="connsiteY7" fmla="*/ 2790066 h 2812891"/>
              <a:gd name="connsiteX8" fmla="*/ 547173 w 2483195"/>
              <a:gd name="connsiteY8" fmla="*/ 2812891 h 2812891"/>
              <a:gd name="connsiteX9" fmla="*/ 505893 w 2483195"/>
              <a:gd name="connsiteY9" fmla="*/ 2790044 h 2812891"/>
              <a:gd name="connsiteX10" fmla="*/ 439551 w 2483195"/>
              <a:gd name="connsiteY10" fmla="*/ 2694189 h 2812891"/>
              <a:gd name="connsiteX11" fmla="*/ 394459 w 2483195"/>
              <a:gd name="connsiteY11" fmla="*/ 2629036 h 2812891"/>
              <a:gd name="connsiteX12" fmla="*/ 171812 w 2483195"/>
              <a:gd name="connsiteY12" fmla="*/ 2629036 h 2812891"/>
              <a:gd name="connsiteX13" fmla="*/ 0 w 2483195"/>
              <a:gd name="connsiteY13" fmla="*/ 2457224 h 2812891"/>
              <a:gd name="connsiteX14" fmla="*/ 0 w 2483195"/>
              <a:gd name="connsiteY14" fmla="*/ 171812 h 2812891"/>
              <a:gd name="connsiteX15" fmla="*/ 171812 w 2483195"/>
              <a:gd name="connsiteY15" fmla="*/ 0 h 281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195" h="2812891">
                <a:moveTo>
                  <a:pt x="171812" y="0"/>
                </a:moveTo>
                <a:lnTo>
                  <a:pt x="2311383" y="0"/>
                </a:lnTo>
                <a:cubicBezTo>
                  <a:pt x="2406272" y="0"/>
                  <a:pt x="2483195" y="76923"/>
                  <a:pt x="2483195" y="171812"/>
                </a:cubicBezTo>
                <a:lnTo>
                  <a:pt x="2483195" y="2457224"/>
                </a:lnTo>
                <a:cubicBezTo>
                  <a:pt x="2483195" y="2552113"/>
                  <a:pt x="2406272" y="2629036"/>
                  <a:pt x="2311383" y="2629036"/>
                </a:cubicBezTo>
                <a:lnTo>
                  <a:pt x="699886" y="2629036"/>
                </a:lnTo>
                <a:lnTo>
                  <a:pt x="654779" y="2694211"/>
                </a:lnTo>
                <a:cubicBezTo>
                  <a:pt x="616933" y="2748894"/>
                  <a:pt x="590902" y="2786507"/>
                  <a:pt x="588438" y="2790066"/>
                </a:cubicBezTo>
                <a:cubicBezTo>
                  <a:pt x="578583" y="2804306"/>
                  <a:pt x="563046" y="2812891"/>
                  <a:pt x="547173" y="2812891"/>
                </a:cubicBezTo>
                <a:cubicBezTo>
                  <a:pt x="531299" y="2812890"/>
                  <a:pt x="515747" y="2804283"/>
                  <a:pt x="505893" y="2790044"/>
                </a:cubicBezTo>
                <a:cubicBezTo>
                  <a:pt x="503429" y="2786485"/>
                  <a:pt x="477397" y="2748872"/>
                  <a:pt x="439551" y="2694189"/>
                </a:cubicBezTo>
                <a:lnTo>
                  <a:pt x="394459" y="2629036"/>
                </a:lnTo>
                <a:lnTo>
                  <a:pt x="171812" y="2629036"/>
                </a:lnTo>
                <a:cubicBezTo>
                  <a:pt x="76923" y="2629036"/>
                  <a:pt x="0" y="2552113"/>
                  <a:pt x="0" y="2457224"/>
                </a:cubicBezTo>
                <a:lnTo>
                  <a:pt x="0" y="171812"/>
                </a:lnTo>
                <a:cubicBezTo>
                  <a:pt x="0" y="76923"/>
                  <a:pt x="76923" y="0"/>
                  <a:pt x="171812" y="0"/>
                </a:cubicBezTo>
                <a:close/>
              </a:path>
            </a:pathLst>
          </a:custGeom>
          <a:gradFill>
            <a:gsLst>
              <a:gs pos="0">
                <a:schemeClr val="accent1">
                  <a:lumMod val="75000"/>
                </a:schemeClr>
              </a:gs>
              <a:gs pos="100000">
                <a:schemeClr val="accent1"/>
              </a:gs>
            </a:gsLst>
            <a:lin ang="20750833"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3603" tIns="204945" rIns="223022" bIns="655182" rtlCol="0" anchor="ctr">
            <a:noAutofit/>
          </a:bodyPr>
          <a:p>
            <a:pPr algn="just">
              <a:lnSpc>
                <a:spcPct val="150000"/>
              </a:lnSpc>
            </a:pPr>
            <a:r>
              <a:rPr lang="zh-CN" altLang="en-US" sz="1400">
                <a:solidFill>
                  <a:schemeClr val="folHlink"/>
                </a:solidFill>
                <a:latin typeface="+mn-ea"/>
                <a:cs typeface="+mn-ea"/>
                <a:sym typeface="+mn-ea"/>
              </a:rPr>
              <a:t>機能境界を明確にした後、モジュール化アーキテクチャを構築し、コアアルゴリズムを優先的に実現し、Carlaシミュレーションにより性能を検証し、衝突率と制御誤差を記録して最適化の根拠とする。</a:t>
            </a:r>
            <a:endParaRPr lang="zh-CN" altLang="en-US" sz="1400">
              <a:solidFill>
                <a:schemeClr val="folHlink"/>
              </a:solidFill>
              <a:latin typeface="+mn-ea"/>
              <a:cs typeface="+mn-ea"/>
              <a:sym typeface="+mn-ea"/>
            </a:endParaRPr>
          </a:p>
        </p:txBody>
      </p:sp>
      <p:sp>
        <p:nvSpPr>
          <p:cNvPr id="29" name="任意多边形: 形状 28"/>
          <p:cNvSpPr/>
          <p:nvPr>
            <p:custDataLst>
              <p:tags r:id="rId4"/>
            </p:custDataLst>
          </p:nvPr>
        </p:nvSpPr>
        <p:spPr>
          <a:xfrm>
            <a:off x="659877" y="2713215"/>
            <a:ext cx="2483299" cy="2813008"/>
          </a:xfrm>
          <a:custGeom>
            <a:avLst/>
            <a:gdLst>
              <a:gd name="connsiteX0" fmla="*/ 171812 w 2483195"/>
              <a:gd name="connsiteY0" fmla="*/ 0 h 2812891"/>
              <a:gd name="connsiteX1" fmla="*/ 2311383 w 2483195"/>
              <a:gd name="connsiteY1" fmla="*/ 0 h 2812891"/>
              <a:gd name="connsiteX2" fmla="*/ 2483195 w 2483195"/>
              <a:gd name="connsiteY2" fmla="*/ 171812 h 2812891"/>
              <a:gd name="connsiteX3" fmla="*/ 2483195 w 2483195"/>
              <a:gd name="connsiteY3" fmla="*/ 2457224 h 2812891"/>
              <a:gd name="connsiteX4" fmla="*/ 2311383 w 2483195"/>
              <a:gd name="connsiteY4" fmla="*/ 2629036 h 2812891"/>
              <a:gd name="connsiteX5" fmla="*/ 699886 w 2483195"/>
              <a:gd name="connsiteY5" fmla="*/ 2629036 h 2812891"/>
              <a:gd name="connsiteX6" fmla="*/ 654779 w 2483195"/>
              <a:gd name="connsiteY6" fmla="*/ 2694211 h 2812891"/>
              <a:gd name="connsiteX7" fmla="*/ 588438 w 2483195"/>
              <a:gd name="connsiteY7" fmla="*/ 2790066 h 2812891"/>
              <a:gd name="connsiteX8" fmla="*/ 547173 w 2483195"/>
              <a:gd name="connsiteY8" fmla="*/ 2812891 h 2812891"/>
              <a:gd name="connsiteX9" fmla="*/ 505893 w 2483195"/>
              <a:gd name="connsiteY9" fmla="*/ 2790044 h 2812891"/>
              <a:gd name="connsiteX10" fmla="*/ 439551 w 2483195"/>
              <a:gd name="connsiteY10" fmla="*/ 2694189 h 2812891"/>
              <a:gd name="connsiteX11" fmla="*/ 394459 w 2483195"/>
              <a:gd name="connsiteY11" fmla="*/ 2629036 h 2812891"/>
              <a:gd name="connsiteX12" fmla="*/ 171812 w 2483195"/>
              <a:gd name="connsiteY12" fmla="*/ 2629036 h 2812891"/>
              <a:gd name="connsiteX13" fmla="*/ 0 w 2483195"/>
              <a:gd name="connsiteY13" fmla="*/ 2457224 h 2812891"/>
              <a:gd name="connsiteX14" fmla="*/ 0 w 2483195"/>
              <a:gd name="connsiteY14" fmla="*/ 171812 h 2812891"/>
              <a:gd name="connsiteX15" fmla="*/ 171812 w 2483195"/>
              <a:gd name="connsiteY15" fmla="*/ 0 h 281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195" h="2812891">
                <a:moveTo>
                  <a:pt x="171812" y="0"/>
                </a:moveTo>
                <a:lnTo>
                  <a:pt x="2311383" y="0"/>
                </a:lnTo>
                <a:cubicBezTo>
                  <a:pt x="2406272" y="0"/>
                  <a:pt x="2483195" y="76923"/>
                  <a:pt x="2483195" y="171812"/>
                </a:cubicBezTo>
                <a:lnTo>
                  <a:pt x="2483195" y="2457224"/>
                </a:lnTo>
                <a:cubicBezTo>
                  <a:pt x="2483195" y="2552113"/>
                  <a:pt x="2406272" y="2629036"/>
                  <a:pt x="2311383" y="2629036"/>
                </a:cubicBezTo>
                <a:lnTo>
                  <a:pt x="699886" y="2629036"/>
                </a:lnTo>
                <a:lnTo>
                  <a:pt x="654779" y="2694211"/>
                </a:lnTo>
                <a:cubicBezTo>
                  <a:pt x="616933" y="2748894"/>
                  <a:pt x="590902" y="2786507"/>
                  <a:pt x="588438" y="2790066"/>
                </a:cubicBezTo>
                <a:cubicBezTo>
                  <a:pt x="578583" y="2804306"/>
                  <a:pt x="563046" y="2812891"/>
                  <a:pt x="547173" y="2812891"/>
                </a:cubicBezTo>
                <a:cubicBezTo>
                  <a:pt x="531299" y="2812890"/>
                  <a:pt x="515747" y="2804283"/>
                  <a:pt x="505893" y="2790044"/>
                </a:cubicBezTo>
                <a:cubicBezTo>
                  <a:pt x="503429" y="2786485"/>
                  <a:pt x="477397" y="2748872"/>
                  <a:pt x="439551" y="2694189"/>
                </a:cubicBezTo>
                <a:lnTo>
                  <a:pt x="394459" y="2629036"/>
                </a:lnTo>
                <a:lnTo>
                  <a:pt x="171812" y="2629036"/>
                </a:lnTo>
                <a:cubicBezTo>
                  <a:pt x="76923" y="2629036"/>
                  <a:pt x="0" y="2552113"/>
                  <a:pt x="0" y="2457224"/>
                </a:cubicBezTo>
                <a:lnTo>
                  <a:pt x="0" y="171812"/>
                </a:lnTo>
                <a:cubicBezTo>
                  <a:pt x="0" y="76923"/>
                  <a:pt x="76923" y="0"/>
                  <a:pt x="171812" y="0"/>
                </a:cubicBezTo>
                <a:close/>
              </a:path>
            </a:pathLst>
          </a:custGeom>
          <a:gradFill>
            <a:gsLst>
              <a:gs pos="0">
                <a:schemeClr val="accent1">
                  <a:lumMod val="75000"/>
                </a:schemeClr>
              </a:gs>
              <a:gs pos="100000">
                <a:schemeClr val="accent1"/>
              </a:gs>
            </a:gsLst>
            <a:lin ang="20750833"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42135" tIns="204945" rIns="254490" bIns="655182" rtlCol="0" anchor="ctr">
            <a:noAutofit/>
          </a:bodyPr>
          <a:p>
            <a:pPr algn="just">
              <a:lnSpc>
                <a:spcPct val="150000"/>
              </a:lnSpc>
            </a:pPr>
            <a:r>
              <a:rPr lang="zh-CN" altLang="en-US" sz="1400">
                <a:solidFill>
                  <a:schemeClr val="folHlink"/>
                </a:solidFill>
                <a:latin typeface="+mn-ea"/>
                <a:cs typeface="+mn-ea"/>
                <a:sym typeface="+mn-ea"/>
              </a:rPr>
              <a:t>エンドツーエンドの自動運転は画像を制御指令に入力するニューラルネットワークを設計し、目標検出はセンサーデータとリアルタイム障害物回避アルゴリズムを統合し、データセットの生成は複雑なシーンをシミュレーションし、自動でマーキングする必要がある。</a:t>
            </a:r>
            <a:endParaRPr lang="zh-CN" altLang="en-US" sz="1400">
              <a:solidFill>
                <a:schemeClr val="folHlink"/>
              </a:solidFill>
              <a:latin typeface="+mn-ea"/>
              <a:cs typeface="+mn-ea"/>
              <a:sym typeface="+mn-ea"/>
            </a:endParaRPr>
          </a:p>
        </p:txBody>
      </p:sp>
      <p:sp>
        <p:nvSpPr>
          <p:cNvPr id="5" name="任意多边形: 形状 33"/>
          <p:cNvSpPr/>
          <p:nvPr>
            <p:custDataLst>
              <p:tags r:id="rId5"/>
            </p:custDataLst>
          </p:nvPr>
        </p:nvSpPr>
        <p:spPr>
          <a:xfrm>
            <a:off x="6202388" y="2713215"/>
            <a:ext cx="2483299" cy="2813008"/>
          </a:xfrm>
          <a:custGeom>
            <a:avLst/>
            <a:gdLst>
              <a:gd name="connsiteX0" fmla="*/ 171812 w 2483195"/>
              <a:gd name="connsiteY0" fmla="*/ 0 h 2812891"/>
              <a:gd name="connsiteX1" fmla="*/ 2311383 w 2483195"/>
              <a:gd name="connsiteY1" fmla="*/ 0 h 2812891"/>
              <a:gd name="connsiteX2" fmla="*/ 2483195 w 2483195"/>
              <a:gd name="connsiteY2" fmla="*/ 171812 h 2812891"/>
              <a:gd name="connsiteX3" fmla="*/ 2483195 w 2483195"/>
              <a:gd name="connsiteY3" fmla="*/ 2457224 h 2812891"/>
              <a:gd name="connsiteX4" fmla="*/ 2311383 w 2483195"/>
              <a:gd name="connsiteY4" fmla="*/ 2629036 h 2812891"/>
              <a:gd name="connsiteX5" fmla="*/ 699886 w 2483195"/>
              <a:gd name="connsiteY5" fmla="*/ 2629036 h 2812891"/>
              <a:gd name="connsiteX6" fmla="*/ 654779 w 2483195"/>
              <a:gd name="connsiteY6" fmla="*/ 2694211 h 2812891"/>
              <a:gd name="connsiteX7" fmla="*/ 588438 w 2483195"/>
              <a:gd name="connsiteY7" fmla="*/ 2790066 h 2812891"/>
              <a:gd name="connsiteX8" fmla="*/ 547173 w 2483195"/>
              <a:gd name="connsiteY8" fmla="*/ 2812891 h 2812891"/>
              <a:gd name="connsiteX9" fmla="*/ 505893 w 2483195"/>
              <a:gd name="connsiteY9" fmla="*/ 2790044 h 2812891"/>
              <a:gd name="connsiteX10" fmla="*/ 439551 w 2483195"/>
              <a:gd name="connsiteY10" fmla="*/ 2694189 h 2812891"/>
              <a:gd name="connsiteX11" fmla="*/ 394459 w 2483195"/>
              <a:gd name="connsiteY11" fmla="*/ 2629036 h 2812891"/>
              <a:gd name="connsiteX12" fmla="*/ 171812 w 2483195"/>
              <a:gd name="connsiteY12" fmla="*/ 2629036 h 2812891"/>
              <a:gd name="connsiteX13" fmla="*/ 0 w 2483195"/>
              <a:gd name="connsiteY13" fmla="*/ 2457224 h 2812891"/>
              <a:gd name="connsiteX14" fmla="*/ 0 w 2483195"/>
              <a:gd name="connsiteY14" fmla="*/ 171812 h 2812891"/>
              <a:gd name="connsiteX15" fmla="*/ 171812 w 2483195"/>
              <a:gd name="connsiteY15" fmla="*/ 0 h 281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195" h="2812891">
                <a:moveTo>
                  <a:pt x="171812" y="0"/>
                </a:moveTo>
                <a:lnTo>
                  <a:pt x="2311383" y="0"/>
                </a:lnTo>
                <a:cubicBezTo>
                  <a:pt x="2406272" y="0"/>
                  <a:pt x="2483195" y="76923"/>
                  <a:pt x="2483195" y="171812"/>
                </a:cubicBezTo>
                <a:lnTo>
                  <a:pt x="2483195" y="2457224"/>
                </a:lnTo>
                <a:cubicBezTo>
                  <a:pt x="2483195" y="2552113"/>
                  <a:pt x="2406272" y="2629036"/>
                  <a:pt x="2311383" y="2629036"/>
                </a:cubicBezTo>
                <a:lnTo>
                  <a:pt x="699886" y="2629036"/>
                </a:lnTo>
                <a:lnTo>
                  <a:pt x="654779" y="2694211"/>
                </a:lnTo>
                <a:cubicBezTo>
                  <a:pt x="616933" y="2748894"/>
                  <a:pt x="590902" y="2786507"/>
                  <a:pt x="588438" y="2790066"/>
                </a:cubicBezTo>
                <a:cubicBezTo>
                  <a:pt x="578583" y="2804306"/>
                  <a:pt x="563046" y="2812891"/>
                  <a:pt x="547173" y="2812891"/>
                </a:cubicBezTo>
                <a:cubicBezTo>
                  <a:pt x="531299" y="2812890"/>
                  <a:pt x="515747" y="2804283"/>
                  <a:pt x="505893" y="2790044"/>
                </a:cubicBezTo>
                <a:cubicBezTo>
                  <a:pt x="503429" y="2786485"/>
                  <a:pt x="477397" y="2748872"/>
                  <a:pt x="439551" y="2694189"/>
                </a:cubicBezTo>
                <a:lnTo>
                  <a:pt x="394459" y="2629036"/>
                </a:lnTo>
                <a:lnTo>
                  <a:pt x="171812" y="2629036"/>
                </a:lnTo>
                <a:cubicBezTo>
                  <a:pt x="76923" y="2629036"/>
                  <a:pt x="0" y="2552113"/>
                  <a:pt x="0" y="2457224"/>
                </a:cubicBezTo>
                <a:lnTo>
                  <a:pt x="0" y="171812"/>
                </a:lnTo>
                <a:cubicBezTo>
                  <a:pt x="0" y="76923"/>
                  <a:pt x="76923" y="0"/>
                  <a:pt x="171812" y="0"/>
                </a:cubicBezTo>
                <a:close/>
              </a:path>
            </a:pathLst>
          </a:custGeom>
          <a:gradFill>
            <a:gsLst>
              <a:gs pos="0">
                <a:schemeClr val="accent1">
                  <a:lumMod val="75000"/>
                </a:schemeClr>
              </a:gs>
              <a:gs pos="100000">
                <a:schemeClr val="accent1"/>
              </a:gs>
            </a:gsLst>
            <a:lin ang="20750833"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5052" tIns="204945" rIns="221572" bIns="655182" rtlCol="0" anchor="ctr">
            <a:noAutofit/>
          </a:bodyPr>
          <a:p>
            <a:pPr algn="just">
              <a:lnSpc>
                <a:spcPct val="150000"/>
              </a:lnSpc>
            </a:pPr>
            <a:r>
              <a:rPr lang="zh-CN" altLang="en-US" sz="1400">
                <a:solidFill>
                  <a:schemeClr val="folHlink"/>
                </a:solidFill>
                <a:latin typeface="+mn-ea"/>
                <a:cs typeface="+mn-ea"/>
                <a:sym typeface="+mn-ea"/>
              </a:rPr>
              <a:t>Carlaのサンプルスクリプトから始めて、コードの複雑さを段階的に拡張し、ツールチェーンのバージョンを統一し、テストに失敗した場合には、ドキュメントとコミュニティのケースを参照する前にロジックを優先的にチェックします。</a:t>
            </a:r>
            <a:endParaRPr lang="zh-CN" altLang="en-US" sz="1400">
              <a:solidFill>
                <a:schemeClr val="folHlink"/>
              </a:solidFill>
              <a:latin typeface="+mn-ea"/>
              <a:cs typeface="+mn-ea"/>
              <a:sym typeface="+mn-ea"/>
            </a:endParaRPr>
          </a:p>
        </p:txBody>
      </p:sp>
      <p:pic>
        <p:nvPicPr>
          <p:cNvPr id="35" name="图片 34" descr="C:/Users/chang/AppData/Roaming/Kingsoft/office6/wppai/generateppt/0384a95d70cdf68570084ed80488e11f.jpg0384a95d70cdf68570084ed80488e11f"/>
          <p:cNvPicPr>
            <a:picLocks noChangeAspect="1"/>
          </p:cNvPicPr>
          <p:nvPr>
            <p:custDataLst>
              <p:tags r:id="rId6"/>
            </p:custDataLst>
          </p:nvPr>
        </p:nvPicPr>
        <p:blipFill>
          <a:blip r:embed="rId7"/>
          <a:srcRect t="16618" b="16618"/>
          <a:stretch>
            <a:fillRect/>
          </a:stretch>
        </p:blipFill>
        <p:spPr>
          <a:xfrm>
            <a:off x="884675" y="5696570"/>
            <a:ext cx="648027" cy="648027"/>
          </a:xfrm>
          <a:custGeom>
            <a:avLst/>
            <a:gdLst>
              <a:gd name="connsiteX0" fmla="*/ 516600 w 1033200"/>
              <a:gd name="connsiteY0" fmla="*/ 0 h 1033200"/>
              <a:gd name="connsiteX1" fmla="*/ 1033200 w 1033200"/>
              <a:gd name="connsiteY1" fmla="*/ 516600 h 1033200"/>
              <a:gd name="connsiteX2" fmla="*/ 516600 w 1033200"/>
              <a:gd name="connsiteY2" fmla="*/ 1033200 h 1033200"/>
              <a:gd name="connsiteX3" fmla="*/ 0 w 1033200"/>
              <a:gd name="connsiteY3" fmla="*/ 516600 h 1033200"/>
              <a:gd name="connsiteX4" fmla="*/ 516600 w 1033200"/>
              <a:gd name="connsiteY4" fmla="*/ 0 h 103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200" h="1033200">
                <a:moveTo>
                  <a:pt x="516600" y="0"/>
                </a:moveTo>
                <a:cubicBezTo>
                  <a:pt x="801910" y="0"/>
                  <a:pt x="1033200" y="231290"/>
                  <a:pt x="1033200" y="516600"/>
                </a:cubicBezTo>
                <a:cubicBezTo>
                  <a:pt x="1033200" y="801910"/>
                  <a:pt x="801910" y="1033200"/>
                  <a:pt x="516600" y="1033200"/>
                </a:cubicBezTo>
                <a:cubicBezTo>
                  <a:pt x="231290" y="1033200"/>
                  <a:pt x="0" y="801910"/>
                  <a:pt x="0" y="516600"/>
                </a:cubicBezTo>
                <a:cubicBezTo>
                  <a:pt x="0" y="231290"/>
                  <a:pt x="231290" y="0"/>
                  <a:pt x="516600" y="0"/>
                </a:cubicBezTo>
                <a:close/>
              </a:path>
            </a:pathLst>
          </a:custGeom>
          <a:solidFill>
            <a:schemeClr val="accent1"/>
          </a:solidFill>
          <a:ln w="9525" cap="flat" cmpd="sng" algn="ctr">
            <a:solidFill>
              <a:schemeClr val="dk1">
                <a:lumMod val="40000"/>
                <a:lumOff val="60000"/>
                <a:alpha val="20000"/>
              </a:schemeClr>
            </a:solidFill>
            <a:prstDash val="solid"/>
            <a:round/>
            <a:headEnd type="none" w="med" len="med"/>
            <a:tailEnd type="none" w="med" len="med"/>
          </a:ln>
        </p:spPr>
      </p:pic>
      <p:sp>
        <p:nvSpPr>
          <p:cNvPr id="15" name="矩形 14"/>
          <p:cNvSpPr/>
          <p:nvPr>
            <p:custDataLst>
              <p:tags r:id="rId8"/>
            </p:custDataLst>
          </p:nvPr>
        </p:nvSpPr>
        <p:spPr>
          <a:xfrm>
            <a:off x="1714021" y="5696570"/>
            <a:ext cx="1429445" cy="648997"/>
          </a:xfrm>
          <a:prstGeom prst="rect">
            <a:avLst/>
          </a:prstGeom>
          <a:noFill/>
        </p:spPr>
        <p:txBody>
          <a:bodyPr wrap="square" lIns="0" tIns="0" rIns="0" bIns="0" rtlCol="0" anchor="ctr" anchorCtr="0">
            <a:noAutofit/>
          </a:bodyPr>
          <a:p>
            <a:pPr>
              <a:spcBef>
                <a:spcPct val="0"/>
              </a:spcBef>
              <a:spcAft>
                <a:spcPct val="0"/>
              </a:spcAft>
            </a:pPr>
            <a:r>
              <a:rPr lang="zh-CN" altLang="en-US" b="1" dirty="0">
                <a:solidFill>
                  <a:schemeClr val="accent1"/>
                </a:solidFill>
                <a:latin typeface="+mn-ea"/>
                <a:cs typeface="+mn-ea"/>
                <a:sym typeface="+mn-ea"/>
              </a:rPr>
              <a:t>プロジェクトのテーマ選択分析</a:t>
            </a:r>
            <a:endParaRPr lang="zh-CN" altLang="en-US" b="1" dirty="0">
              <a:solidFill>
                <a:schemeClr val="accent1"/>
              </a:solidFill>
              <a:latin typeface="+mn-ea"/>
              <a:cs typeface="+mn-ea"/>
              <a:sym typeface="+mn-ea"/>
            </a:endParaRPr>
          </a:p>
        </p:txBody>
      </p:sp>
      <p:sp>
        <p:nvSpPr>
          <p:cNvPr id="18" name="“_#color-824&amp;2665"/>
          <p:cNvSpPr/>
          <p:nvPr>
            <p:custDataLst>
              <p:tags r:id="rId9"/>
            </p:custDataLst>
          </p:nvPr>
        </p:nvSpPr>
        <p:spPr>
          <a:xfrm>
            <a:off x="2676721" y="4829123"/>
            <a:ext cx="262266" cy="224164"/>
          </a:xfrm>
          <a:custGeom>
            <a:avLst/>
            <a:gdLst/>
            <a:ahLst/>
            <a:cxnLst/>
            <a:rect l="l" t="t" r="r" b="b"/>
            <a:pathLst>
              <a:path w="448056" h="384048">
                <a:moveTo>
                  <a:pt x="448056" y="192024"/>
                </a:moveTo>
                <a:cubicBezTo>
                  <a:pt x="448056" y="228600"/>
                  <a:pt x="438912" y="256032"/>
                  <a:pt x="420624" y="283464"/>
                </a:cubicBezTo>
                <a:cubicBezTo>
                  <a:pt x="411480" y="310896"/>
                  <a:pt x="384048" y="338328"/>
                  <a:pt x="356616" y="356616"/>
                </a:cubicBezTo>
                <a:cubicBezTo>
                  <a:pt x="329184" y="365760"/>
                  <a:pt x="301752" y="374904"/>
                  <a:pt x="265176" y="384048"/>
                </a:cubicBezTo>
                <a:cubicBezTo>
                  <a:pt x="265176" y="384048"/>
                  <a:pt x="256032" y="374904"/>
                  <a:pt x="256032" y="365760"/>
                </a:cubicBezTo>
                <a:lnTo>
                  <a:pt x="256032" y="310896"/>
                </a:lnTo>
                <a:cubicBezTo>
                  <a:pt x="256032" y="301752"/>
                  <a:pt x="265176" y="301752"/>
                  <a:pt x="265176" y="292608"/>
                </a:cubicBezTo>
                <a:cubicBezTo>
                  <a:pt x="292608" y="292608"/>
                  <a:pt x="320040" y="283464"/>
                  <a:pt x="329184" y="265176"/>
                </a:cubicBezTo>
                <a:cubicBezTo>
                  <a:pt x="347472" y="246888"/>
                  <a:pt x="356616" y="219456"/>
                  <a:pt x="356616" y="192024"/>
                </a:cubicBezTo>
                <a:lnTo>
                  <a:pt x="356616" y="182880"/>
                </a:lnTo>
                <a:cubicBezTo>
                  <a:pt x="356616" y="173736"/>
                  <a:pt x="347472" y="173736"/>
                  <a:pt x="338328" y="173736"/>
                </a:cubicBezTo>
                <a:lnTo>
                  <a:pt x="274320" y="173736"/>
                </a:lnTo>
                <a:cubicBezTo>
                  <a:pt x="265176" y="173736"/>
                  <a:pt x="265176" y="164592"/>
                  <a:pt x="265176" y="155448"/>
                </a:cubicBezTo>
                <a:lnTo>
                  <a:pt x="265176" y="9144"/>
                </a:lnTo>
                <a:cubicBezTo>
                  <a:pt x="265176" y="9144"/>
                  <a:pt x="265176" y="0"/>
                  <a:pt x="274320" y="0"/>
                </a:cubicBezTo>
                <a:lnTo>
                  <a:pt x="429768" y="0"/>
                </a:lnTo>
                <a:cubicBezTo>
                  <a:pt x="438912" y="0"/>
                  <a:pt x="448056" y="9144"/>
                  <a:pt x="448056" y="9144"/>
                </a:cubicBezTo>
                <a:lnTo>
                  <a:pt x="448056" y="192024"/>
                </a:lnTo>
                <a:moveTo>
                  <a:pt x="0" y="310896"/>
                </a:moveTo>
                <a:cubicBezTo>
                  <a:pt x="0" y="301752"/>
                  <a:pt x="9144" y="301752"/>
                  <a:pt x="9144" y="292608"/>
                </a:cubicBezTo>
                <a:cubicBezTo>
                  <a:pt x="36576" y="292608"/>
                  <a:pt x="64008" y="283464"/>
                  <a:pt x="73152" y="265176"/>
                </a:cubicBezTo>
                <a:cubicBezTo>
                  <a:pt x="91440" y="246888"/>
                  <a:pt x="100584" y="219456"/>
                  <a:pt x="100584" y="192024"/>
                </a:cubicBezTo>
                <a:lnTo>
                  <a:pt x="100584" y="182880"/>
                </a:lnTo>
                <a:cubicBezTo>
                  <a:pt x="100584" y="173736"/>
                  <a:pt x="91440" y="173736"/>
                  <a:pt x="82296" y="173736"/>
                </a:cubicBezTo>
                <a:lnTo>
                  <a:pt x="18288" y="173736"/>
                </a:lnTo>
                <a:cubicBezTo>
                  <a:pt x="9144" y="173736"/>
                  <a:pt x="9144" y="164592"/>
                  <a:pt x="9144" y="155448"/>
                </a:cubicBezTo>
                <a:lnTo>
                  <a:pt x="9144" y="9144"/>
                </a:lnTo>
                <a:cubicBezTo>
                  <a:pt x="9144" y="9144"/>
                  <a:pt x="9144" y="0"/>
                  <a:pt x="18288" y="0"/>
                </a:cubicBezTo>
                <a:lnTo>
                  <a:pt x="173736" y="0"/>
                </a:lnTo>
                <a:cubicBezTo>
                  <a:pt x="182880" y="0"/>
                  <a:pt x="192024" y="9144"/>
                  <a:pt x="192024" y="9144"/>
                </a:cubicBezTo>
                <a:lnTo>
                  <a:pt x="192024" y="192024"/>
                </a:lnTo>
                <a:cubicBezTo>
                  <a:pt x="192024" y="228600"/>
                  <a:pt x="182880" y="256032"/>
                  <a:pt x="164592" y="283464"/>
                </a:cubicBezTo>
                <a:cubicBezTo>
                  <a:pt x="155448" y="310896"/>
                  <a:pt x="128016" y="338328"/>
                  <a:pt x="100584" y="356616"/>
                </a:cubicBezTo>
                <a:cubicBezTo>
                  <a:pt x="73152" y="365760"/>
                  <a:pt x="45720" y="374904"/>
                  <a:pt x="9144" y="384048"/>
                </a:cubicBezTo>
                <a:cubicBezTo>
                  <a:pt x="9144" y="384048"/>
                  <a:pt x="0" y="374904"/>
                  <a:pt x="0" y="365760"/>
                </a:cubicBezTo>
                <a:lnTo>
                  <a:pt x="0" y="310896"/>
                </a:lnTo>
              </a:path>
            </a:pathLst>
          </a:custGeom>
          <a:solidFill>
            <a:schemeClr val="lt2">
              <a:alpha val="50000"/>
            </a:schemeClr>
          </a:solidFill>
        </p:spPr>
        <p:txBody>
          <a:bodyPr/>
          <a:p>
            <a:endParaRPr lang="zh-CN" altLang="en-US"/>
          </a:p>
        </p:txBody>
      </p:sp>
      <p:sp>
        <p:nvSpPr>
          <p:cNvPr id="16" name="矩形 15"/>
          <p:cNvSpPr/>
          <p:nvPr>
            <p:custDataLst>
              <p:tags r:id="rId10"/>
            </p:custDataLst>
          </p:nvPr>
        </p:nvSpPr>
        <p:spPr>
          <a:xfrm>
            <a:off x="4464956" y="5800714"/>
            <a:ext cx="1429540" cy="440073"/>
          </a:xfrm>
          <a:prstGeom prst="rect">
            <a:avLst/>
          </a:prstGeom>
          <a:noFill/>
        </p:spPr>
        <p:txBody>
          <a:bodyPr wrap="square" lIns="0" tIns="0" rIns="0" bIns="0" rtlCol="0" anchor="ctr" anchorCtr="0">
            <a:noAutofit/>
          </a:bodyPr>
          <a:p>
            <a:pPr>
              <a:spcBef>
                <a:spcPct val="0"/>
              </a:spcBef>
              <a:spcAft>
                <a:spcPct val="0"/>
              </a:spcAft>
            </a:pPr>
            <a:r>
              <a:rPr lang="zh-CN" altLang="en-US" b="1">
                <a:solidFill>
                  <a:schemeClr val="accent1"/>
                </a:solidFill>
                <a:latin typeface="+mn-ea"/>
                <a:cs typeface="+mn-ea"/>
                <a:sym typeface="+mn-ea"/>
              </a:rPr>
              <a:t>開発プロセス計画</a:t>
            </a:r>
            <a:endParaRPr lang="zh-CN" altLang="en-US" b="1">
              <a:solidFill>
                <a:schemeClr val="accent1"/>
              </a:solidFill>
              <a:latin typeface="+mn-ea"/>
              <a:cs typeface="+mn-ea"/>
              <a:sym typeface="+mn-ea"/>
            </a:endParaRPr>
          </a:p>
        </p:txBody>
      </p:sp>
      <p:pic>
        <p:nvPicPr>
          <p:cNvPr id="30" name="图片 29" descr="C:/Users/chang/AppData/Roaming/Kingsoft/office6/wppai/generateppt/bd44721505a2fe3ef6e545a5ee84c632.jpgbd44721505a2fe3ef6e545a5ee84c632"/>
          <p:cNvPicPr>
            <a:picLocks noChangeAspect="1"/>
          </p:cNvPicPr>
          <p:nvPr>
            <p:custDataLst>
              <p:tags r:id="rId11"/>
            </p:custDataLst>
          </p:nvPr>
        </p:nvPicPr>
        <p:blipFill>
          <a:blip r:embed="rId12"/>
          <a:srcRect/>
          <a:stretch>
            <a:fillRect/>
          </a:stretch>
        </p:blipFill>
        <p:spPr>
          <a:xfrm>
            <a:off x="3645137" y="5696570"/>
            <a:ext cx="648027" cy="648027"/>
          </a:xfrm>
          <a:custGeom>
            <a:avLst/>
            <a:gdLst>
              <a:gd name="connsiteX0" fmla="*/ 516600 w 1033200"/>
              <a:gd name="connsiteY0" fmla="*/ 0 h 1033200"/>
              <a:gd name="connsiteX1" fmla="*/ 1033200 w 1033200"/>
              <a:gd name="connsiteY1" fmla="*/ 516600 h 1033200"/>
              <a:gd name="connsiteX2" fmla="*/ 516600 w 1033200"/>
              <a:gd name="connsiteY2" fmla="*/ 1033200 h 1033200"/>
              <a:gd name="connsiteX3" fmla="*/ 0 w 1033200"/>
              <a:gd name="connsiteY3" fmla="*/ 516600 h 1033200"/>
              <a:gd name="connsiteX4" fmla="*/ 516600 w 1033200"/>
              <a:gd name="connsiteY4" fmla="*/ 0 h 103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200" h="1033200">
                <a:moveTo>
                  <a:pt x="516600" y="0"/>
                </a:moveTo>
                <a:cubicBezTo>
                  <a:pt x="801910" y="0"/>
                  <a:pt x="1033200" y="231290"/>
                  <a:pt x="1033200" y="516600"/>
                </a:cubicBezTo>
                <a:cubicBezTo>
                  <a:pt x="1033200" y="801910"/>
                  <a:pt x="801910" y="1033200"/>
                  <a:pt x="516600" y="1033200"/>
                </a:cubicBezTo>
                <a:cubicBezTo>
                  <a:pt x="231290" y="1033200"/>
                  <a:pt x="0" y="801910"/>
                  <a:pt x="0" y="516600"/>
                </a:cubicBezTo>
                <a:cubicBezTo>
                  <a:pt x="0" y="231290"/>
                  <a:pt x="231290" y="0"/>
                  <a:pt x="516600" y="0"/>
                </a:cubicBezTo>
                <a:close/>
              </a:path>
            </a:pathLst>
          </a:custGeom>
          <a:solidFill>
            <a:schemeClr val="accent1"/>
          </a:solidFill>
          <a:ln w="9525" cap="flat" cmpd="sng" algn="ctr">
            <a:solidFill>
              <a:schemeClr val="dk1">
                <a:lumMod val="40000"/>
                <a:lumOff val="60000"/>
                <a:alpha val="20000"/>
              </a:schemeClr>
            </a:solidFill>
            <a:prstDash val="solid"/>
            <a:round/>
            <a:headEnd type="none" w="med" len="med"/>
            <a:tailEnd type="none" w="med" len="med"/>
          </a:ln>
        </p:spPr>
      </p:pic>
      <p:sp>
        <p:nvSpPr>
          <p:cNvPr id="20" name="“_#color-824&amp;2665"/>
          <p:cNvSpPr/>
          <p:nvPr>
            <p:custDataLst>
              <p:tags r:id="rId13"/>
            </p:custDataLst>
          </p:nvPr>
        </p:nvSpPr>
        <p:spPr>
          <a:xfrm>
            <a:off x="5433371" y="4829123"/>
            <a:ext cx="262266" cy="224164"/>
          </a:xfrm>
          <a:custGeom>
            <a:avLst/>
            <a:gdLst/>
            <a:ahLst/>
            <a:cxnLst/>
            <a:rect l="l" t="t" r="r" b="b"/>
            <a:pathLst>
              <a:path w="448056" h="384048">
                <a:moveTo>
                  <a:pt x="448056" y="192024"/>
                </a:moveTo>
                <a:cubicBezTo>
                  <a:pt x="448056" y="228600"/>
                  <a:pt x="438912" y="256032"/>
                  <a:pt x="420624" y="283464"/>
                </a:cubicBezTo>
                <a:cubicBezTo>
                  <a:pt x="411480" y="310896"/>
                  <a:pt x="384048" y="338328"/>
                  <a:pt x="356616" y="356616"/>
                </a:cubicBezTo>
                <a:cubicBezTo>
                  <a:pt x="329184" y="365760"/>
                  <a:pt x="301752" y="374904"/>
                  <a:pt x="265176" y="384048"/>
                </a:cubicBezTo>
                <a:cubicBezTo>
                  <a:pt x="265176" y="384048"/>
                  <a:pt x="256032" y="374904"/>
                  <a:pt x="256032" y="365760"/>
                </a:cubicBezTo>
                <a:lnTo>
                  <a:pt x="256032" y="310896"/>
                </a:lnTo>
                <a:cubicBezTo>
                  <a:pt x="256032" y="301752"/>
                  <a:pt x="265176" y="301752"/>
                  <a:pt x="265176" y="292608"/>
                </a:cubicBezTo>
                <a:cubicBezTo>
                  <a:pt x="292608" y="292608"/>
                  <a:pt x="320040" y="283464"/>
                  <a:pt x="329184" y="265176"/>
                </a:cubicBezTo>
                <a:cubicBezTo>
                  <a:pt x="347472" y="246888"/>
                  <a:pt x="356616" y="219456"/>
                  <a:pt x="356616" y="192024"/>
                </a:cubicBezTo>
                <a:lnTo>
                  <a:pt x="356616" y="182880"/>
                </a:lnTo>
                <a:cubicBezTo>
                  <a:pt x="356616" y="173736"/>
                  <a:pt x="347472" y="173736"/>
                  <a:pt x="338328" y="173736"/>
                </a:cubicBezTo>
                <a:lnTo>
                  <a:pt x="274320" y="173736"/>
                </a:lnTo>
                <a:cubicBezTo>
                  <a:pt x="265176" y="173736"/>
                  <a:pt x="265176" y="164592"/>
                  <a:pt x="265176" y="155448"/>
                </a:cubicBezTo>
                <a:lnTo>
                  <a:pt x="265176" y="9144"/>
                </a:lnTo>
                <a:cubicBezTo>
                  <a:pt x="265176" y="9144"/>
                  <a:pt x="265176" y="0"/>
                  <a:pt x="274320" y="0"/>
                </a:cubicBezTo>
                <a:lnTo>
                  <a:pt x="429768" y="0"/>
                </a:lnTo>
                <a:cubicBezTo>
                  <a:pt x="438912" y="0"/>
                  <a:pt x="448056" y="9144"/>
                  <a:pt x="448056" y="9144"/>
                </a:cubicBezTo>
                <a:lnTo>
                  <a:pt x="448056" y="192024"/>
                </a:lnTo>
                <a:moveTo>
                  <a:pt x="0" y="310896"/>
                </a:moveTo>
                <a:cubicBezTo>
                  <a:pt x="0" y="301752"/>
                  <a:pt x="9144" y="301752"/>
                  <a:pt x="9144" y="292608"/>
                </a:cubicBezTo>
                <a:cubicBezTo>
                  <a:pt x="36576" y="292608"/>
                  <a:pt x="64008" y="283464"/>
                  <a:pt x="73152" y="265176"/>
                </a:cubicBezTo>
                <a:cubicBezTo>
                  <a:pt x="91440" y="246888"/>
                  <a:pt x="100584" y="219456"/>
                  <a:pt x="100584" y="192024"/>
                </a:cubicBezTo>
                <a:lnTo>
                  <a:pt x="100584" y="182880"/>
                </a:lnTo>
                <a:cubicBezTo>
                  <a:pt x="100584" y="173736"/>
                  <a:pt x="91440" y="173736"/>
                  <a:pt x="82296" y="173736"/>
                </a:cubicBezTo>
                <a:lnTo>
                  <a:pt x="18288" y="173736"/>
                </a:lnTo>
                <a:cubicBezTo>
                  <a:pt x="9144" y="173736"/>
                  <a:pt x="9144" y="164592"/>
                  <a:pt x="9144" y="155448"/>
                </a:cubicBezTo>
                <a:lnTo>
                  <a:pt x="9144" y="9144"/>
                </a:lnTo>
                <a:cubicBezTo>
                  <a:pt x="9144" y="9144"/>
                  <a:pt x="9144" y="0"/>
                  <a:pt x="18288" y="0"/>
                </a:cubicBezTo>
                <a:lnTo>
                  <a:pt x="173736" y="0"/>
                </a:lnTo>
                <a:cubicBezTo>
                  <a:pt x="182880" y="0"/>
                  <a:pt x="192024" y="9144"/>
                  <a:pt x="192024" y="9144"/>
                </a:cubicBezTo>
                <a:lnTo>
                  <a:pt x="192024" y="192024"/>
                </a:lnTo>
                <a:cubicBezTo>
                  <a:pt x="192024" y="228600"/>
                  <a:pt x="182880" y="256032"/>
                  <a:pt x="164592" y="283464"/>
                </a:cubicBezTo>
                <a:cubicBezTo>
                  <a:pt x="155448" y="310896"/>
                  <a:pt x="128016" y="338328"/>
                  <a:pt x="100584" y="356616"/>
                </a:cubicBezTo>
                <a:cubicBezTo>
                  <a:pt x="73152" y="365760"/>
                  <a:pt x="45720" y="374904"/>
                  <a:pt x="9144" y="384048"/>
                </a:cubicBezTo>
                <a:cubicBezTo>
                  <a:pt x="9144" y="384048"/>
                  <a:pt x="0" y="374904"/>
                  <a:pt x="0" y="365760"/>
                </a:cubicBezTo>
                <a:lnTo>
                  <a:pt x="0" y="310896"/>
                </a:lnTo>
              </a:path>
            </a:pathLst>
          </a:custGeom>
          <a:solidFill>
            <a:schemeClr val="lt2">
              <a:alpha val="50000"/>
            </a:schemeClr>
          </a:solidFill>
        </p:spPr>
        <p:txBody>
          <a:bodyPr/>
          <a:p>
            <a:endParaRPr lang="zh-CN" altLang="en-US"/>
          </a:p>
        </p:txBody>
      </p:sp>
      <p:sp>
        <p:nvSpPr>
          <p:cNvPr id="36" name="任意多边形: 形状 35"/>
          <p:cNvSpPr/>
          <p:nvPr>
            <p:custDataLst>
              <p:tags r:id="rId14"/>
            </p:custDataLst>
          </p:nvPr>
        </p:nvSpPr>
        <p:spPr>
          <a:xfrm>
            <a:off x="8974914" y="2713215"/>
            <a:ext cx="2483299" cy="2813008"/>
          </a:xfrm>
          <a:custGeom>
            <a:avLst/>
            <a:gdLst>
              <a:gd name="connsiteX0" fmla="*/ 171812 w 2483195"/>
              <a:gd name="connsiteY0" fmla="*/ 0 h 2812891"/>
              <a:gd name="connsiteX1" fmla="*/ 2311383 w 2483195"/>
              <a:gd name="connsiteY1" fmla="*/ 0 h 2812891"/>
              <a:gd name="connsiteX2" fmla="*/ 2483195 w 2483195"/>
              <a:gd name="connsiteY2" fmla="*/ 171812 h 2812891"/>
              <a:gd name="connsiteX3" fmla="*/ 2483195 w 2483195"/>
              <a:gd name="connsiteY3" fmla="*/ 2457224 h 2812891"/>
              <a:gd name="connsiteX4" fmla="*/ 2311383 w 2483195"/>
              <a:gd name="connsiteY4" fmla="*/ 2629036 h 2812891"/>
              <a:gd name="connsiteX5" fmla="*/ 699886 w 2483195"/>
              <a:gd name="connsiteY5" fmla="*/ 2629036 h 2812891"/>
              <a:gd name="connsiteX6" fmla="*/ 654779 w 2483195"/>
              <a:gd name="connsiteY6" fmla="*/ 2694211 h 2812891"/>
              <a:gd name="connsiteX7" fmla="*/ 588438 w 2483195"/>
              <a:gd name="connsiteY7" fmla="*/ 2790066 h 2812891"/>
              <a:gd name="connsiteX8" fmla="*/ 547173 w 2483195"/>
              <a:gd name="connsiteY8" fmla="*/ 2812891 h 2812891"/>
              <a:gd name="connsiteX9" fmla="*/ 505893 w 2483195"/>
              <a:gd name="connsiteY9" fmla="*/ 2790044 h 2812891"/>
              <a:gd name="connsiteX10" fmla="*/ 439551 w 2483195"/>
              <a:gd name="connsiteY10" fmla="*/ 2694189 h 2812891"/>
              <a:gd name="connsiteX11" fmla="*/ 394459 w 2483195"/>
              <a:gd name="connsiteY11" fmla="*/ 2629036 h 2812891"/>
              <a:gd name="connsiteX12" fmla="*/ 171812 w 2483195"/>
              <a:gd name="connsiteY12" fmla="*/ 2629036 h 2812891"/>
              <a:gd name="connsiteX13" fmla="*/ 0 w 2483195"/>
              <a:gd name="connsiteY13" fmla="*/ 2457224 h 2812891"/>
              <a:gd name="connsiteX14" fmla="*/ 0 w 2483195"/>
              <a:gd name="connsiteY14" fmla="*/ 171812 h 2812891"/>
              <a:gd name="connsiteX15" fmla="*/ 171812 w 2483195"/>
              <a:gd name="connsiteY15" fmla="*/ 0 h 281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195" h="2812891">
                <a:moveTo>
                  <a:pt x="171812" y="0"/>
                </a:moveTo>
                <a:lnTo>
                  <a:pt x="2311383" y="0"/>
                </a:lnTo>
                <a:cubicBezTo>
                  <a:pt x="2406272" y="0"/>
                  <a:pt x="2483195" y="76923"/>
                  <a:pt x="2483195" y="171812"/>
                </a:cubicBezTo>
                <a:lnTo>
                  <a:pt x="2483195" y="2457224"/>
                </a:lnTo>
                <a:cubicBezTo>
                  <a:pt x="2483195" y="2552113"/>
                  <a:pt x="2406272" y="2629036"/>
                  <a:pt x="2311383" y="2629036"/>
                </a:cubicBezTo>
                <a:lnTo>
                  <a:pt x="699886" y="2629036"/>
                </a:lnTo>
                <a:lnTo>
                  <a:pt x="654779" y="2694211"/>
                </a:lnTo>
                <a:cubicBezTo>
                  <a:pt x="616933" y="2748894"/>
                  <a:pt x="590902" y="2786507"/>
                  <a:pt x="588438" y="2790066"/>
                </a:cubicBezTo>
                <a:cubicBezTo>
                  <a:pt x="578583" y="2804306"/>
                  <a:pt x="563046" y="2812891"/>
                  <a:pt x="547173" y="2812891"/>
                </a:cubicBezTo>
                <a:cubicBezTo>
                  <a:pt x="531299" y="2812890"/>
                  <a:pt x="515747" y="2804283"/>
                  <a:pt x="505893" y="2790044"/>
                </a:cubicBezTo>
                <a:cubicBezTo>
                  <a:pt x="503429" y="2786485"/>
                  <a:pt x="477397" y="2748872"/>
                  <a:pt x="439551" y="2694189"/>
                </a:cubicBezTo>
                <a:lnTo>
                  <a:pt x="394459" y="2629036"/>
                </a:lnTo>
                <a:lnTo>
                  <a:pt x="171812" y="2629036"/>
                </a:lnTo>
                <a:cubicBezTo>
                  <a:pt x="76923" y="2629036"/>
                  <a:pt x="0" y="2552113"/>
                  <a:pt x="0" y="2457224"/>
                </a:cubicBezTo>
                <a:lnTo>
                  <a:pt x="0" y="171812"/>
                </a:lnTo>
                <a:cubicBezTo>
                  <a:pt x="0" y="76923"/>
                  <a:pt x="76923" y="0"/>
                  <a:pt x="171812" y="0"/>
                </a:cubicBezTo>
                <a:close/>
              </a:path>
            </a:pathLst>
          </a:custGeom>
          <a:gradFill>
            <a:gsLst>
              <a:gs pos="0">
                <a:schemeClr val="accent1">
                  <a:lumMod val="75000"/>
                </a:schemeClr>
              </a:gs>
              <a:gs pos="100000">
                <a:schemeClr val="accent1"/>
              </a:gs>
            </a:gsLst>
            <a:lin ang="20750833"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3540" tIns="204945" rIns="223085" bIns="655182" rtlCol="0" anchor="ctr">
            <a:noAutofit/>
          </a:bodyPr>
          <a:p>
            <a:pPr algn="just">
              <a:lnSpc>
                <a:spcPct val="150000"/>
              </a:lnSpc>
            </a:pPr>
            <a:r>
              <a:rPr lang="zh-CN" altLang="en-US" sz="1400">
                <a:solidFill>
                  <a:schemeClr val="folHlink"/>
                </a:solidFill>
                <a:latin typeface="+mn-ea"/>
                <a:cs typeface="+mn-ea"/>
                <a:sym typeface="+mn-ea"/>
              </a:rPr>
              <a:t>レポートは異なる天候またはシーンにおける目標検出の精度を比較する必要があり、ビデオは緊急障害物回避プロセスを示す必要があり、制御指令の誤差は業界の基準値を下回る必要があります。</a:t>
            </a:r>
            <a:endParaRPr lang="zh-CN" altLang="en-US" sz="1400">
              <a:solidFill>
                <a:schemeClr val="folHlink"/>
              </a:solidFill>
              <a:latin typeface="+mn-ea"/>
              <a:cs typeface="+mn-ea"/>
              <a:sym typeface="+mn-ea"/>
            </a:endParaRPr>
          </a:p>
        </p:txBody>
      </p:sp>
      <p:sp>
        <p:nvSpPr>
          <p:cNvPr id="17" name="矩形 16"/>
          <p:cNvSpPr/>
          <p:nvPr>
            <p:custDataLst>
              <p:tags r:id="rId15"/>
            </p:custDataLst>
          </p:nvPr>
        </p:nvSpPr>
        <p:spPr>
          <a:xfrm>
            <a:off x="7257802" y="5800714"/>
            <a:ext cx="1429540" cy="440073"/>
          </a:xfrm>
          <a:prstGeom prst="rect">
            <a:avLst/>
          </a:prstGeom>
          <a:noFill/>
        </p:spPr>
        <p:txBody>
          <a:bodyPr wrap="square" lIns="0" tIns="0" rIns="0" bIns="0" rtlCol="0" anchor="ctr" anchorCtr="0">
            <a:noAutofit/>
          </a:bodyPr>
          <a:p>
            <a:pPr>
              <a:spcBef>
                <a:spcPct val="0"/>
              </a:spcBef>
              <a:spcAft>
                <a:spcPct val="0"/>
              </a:spcAft>
            </a:pPr>
            <a:r>
              <a:rPr lang="zh-CN" altLang="en-US" b="1">
                <a:solidFill>
                  <a:schemeClr val="accent1"/>
                </a:solidFill>
                <a:latin typeface="+mn-ea"/>
                <a:cs typeface="+mn-ea"/>
                <a:sym typeface="+mn-ea"/>
              </a:rPr>
              <a:t>最適化戦略を実践する</a:t>
            </a:r>
            <a:endParaRPr lang="zh-CN" altLang="en-US" b="1">
              <a:solidFill>
                <a:schemeClr val="accent1"/>
              </a:solidFill>
              <a:latin typeface="+mn-ea"/>
              <a:cs typeface="+mn-ea"/>
              <a:sym typeface="+mn-ea"/>
            </a:endParaRPr>
          </a:p>
        </p:txBody>
      </p:sp>
      <p:pic>
        <p:nvPicPr>
          <p:cNvPr id="19" name="图片 18" descr="C:/Users/chang/AppData/Roaming/Kingsoft/office6/wppai/generateppt/3cf60c6f7e00c16ffbe80ee03c47dfb4.jpg3cf60c6f7e00c16ffbe80ee03c47dfb4"/>
          <p:cNvPicPr>
            <a:picLocks noChangeAspect="1"/>
          </p:cNvPicPr>
          <p:nvPr>
            <p:custDataLst>
              <p:tags r:id="rId16"/>
            </p:custDataLst>
          </p:nvPr>
        </p:nvPicPr>
        <p:blipFill>
          <a:blip r:embed="rId17"/>
          <a:srcRect t="16676" b="16677"/>
          <a:stretch>
            <a:fillRect/>
          </a:stretch>
        </p:blipFill>
        <p:spPr>
          <a:xfrm>
            <a:off x="6434173" y="5696570"/>
            <a:ext cx="648027" cy="648027"/>
          </a:xfrm>
          <a:custGeom>
            <a:avLst/>
            <a:gdLst>
              <a:gd name="connsiteX0" fmla="*/ 516600 w 1033200"/>
              <a:gd name="connsiteY0" fmla="*/ 0 h 1033200"/>
              <a:gd name="connsiteX1" fmla="*/ 1033200 w 1033200"/>
              <a:gd name="connsiteY1" fmla="*/ 516600 h 1033200"/>
              <a:gd name="connsiteX2" fmla="*/ 516600 w 1033200"/>
              <a:gd name="connsiteY2" fmla="*/ 1033200 h 1033200"/>
              <a:gd name="connsiteX3" fmla="*/ 0 w 1033200"/>
              <a:gd name="connsiteY3" fmla="*/ 516600 h 1033200"/>
              <a:gd name="connsiteX4" fmla="*/ 516600 w 1033200"/>
              <a:gd name="connsiteY4" fmla="*/ 0 h 103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200" h="1033200">
                <a:moveTo>
                  <a:pt x="516600" y="0"/>
                </a:moveTo>
                <a:cubicBezTo>
                  <a:pt x="801910" y="0"/>
                  <a:pt x="1033200" y="231290"/>
                  <a:pt x="1033200" y="516600"/>
                </a:cubicBezTo>
                <a:cubicBezTo>
                  <a:pt x="1033200" y="801910"/>
                  <a:pt x="801910" y="1033200"/>
                  <a:pt x="516600" y="1033200"/>
                </a:cubicBezTo>
                <a:cubicBezTo>
                  <a:pt x="231290" y="1033200"/>
                  <a:pt x="0" y="801910"/>
                  <a:pt x="0" y="516600"/>
                </a:cubicBezTo>
                <a:cubicBezTo>
                  <a:pt x="0" y="231290"/>
                  <a:pt x="231290" y="0"/>
                  <a:pt x="516600" y="0"/>
                </a:cubicBezTo>
                <a:close/>
              </a:path>
            </a:pathLst>
          </a:custGeom>
          <a:solidFill>
            <a:schemeClr val="accent1"/>
          </a:solidFill>
          <a:ln w="9525" cap="flat" cmpd="sng" algn="ctr">
            <a:solidFill>
              <a:schemeClr val="dk1">
                <a:lumMod val="40000"/>
                <a:lumOff val="60000"/>
                <a:alpha val="20000"/>
              </a:schemeClr>
            </a:solidFill>
            <a:prstDash val="solid"/>
            <a:round/>
            <a:headEnd type="none" w="med" len="med"/>
            <a:tailEnd type="none" w="med" len="med"/>
          </a:ln>
        </p:spPr>
      </p:pic>
      <p:sp>
        <p:nvSpPr>
          <p:cNvPr id="28" name="“_#color-824&amp;2665"/>
          <p:cNvSpPr/>
          <p:nvPr>
            <p:custDataLst>
              <p:tags r:id="rId18"/>
            </p:custDataLst>
          </p:nvPr>
        </p:nvSpPr>
        <p:spPr>
          <a:xfrm>
            <a:off x="8219867" y="4829123"/>
            <a:ext cx="262266" cy="224164"/>
          </a:xfrm>
          <a:custGeom>
            <a:avLst/>
            <a:gdLst/>
            <a:ahLst/>
            <a:cxnLst/>
            <a:rect l="l" t="t" r="r" b="b"/>
            <a:pathLst>
              <a:path w="448056" h="384048">
                <a:moveTo>
                  <a:pt x="448056" y="192024"/>
                </a:moveTo>
                <a:cubicBezTo>
                  <a:pt x="448056" y="228600"/>
                  <a:pt x="438912" y="256032"/>
                  <a:pt x="420624" y="283464"/>
                </a:cubicBezTo>
                <a:cubicBezTo>
                  <a:pt x="411480" y="310896"/>
                  <a:pt x="384048" y="338328"/>
                  <a:pt x="356616" y="356616"/>
                </a:cubicBezTo>
                <a:cubicBezTo>
                  <a:pt x="329184" y="365760"/>
                  <a:pt x="301752" y="374904"/>
                  <a:pt x="265176" y="384048"/>
                </a:cubicBezTo>
                <a:cubicBezTo>
                  <a:pt x="265176" y="384048"/>
                  <a:pt x="256032" y="374904"/>
                  <a:pt x="256032" y="365760"/>
                </a:cubicBezTo>
                <a:lnTo>
                  <a:pt x="256032" y="310896"/>
                </a:lnTo>
                <a:cubicBezTo>
                  <a:pt x="256032" y="301752"/>
                  <a:pt x="265176" y="301752"/>
                  <a:pt x="265176" y="292608"/>
                </a:cubicBezTo>
                <a:cubicBezTo>
                  <a:pt x="292608" y="292608"/>
                  <a:pt x="320040" y="283464"/>
                  <a:pt x="329184" y="265176"/>
                </a:cubicBezTo>
                <a:cubicBezTo>
                  <a:pt x="347472" y="246888"/>
                  <a:pt x="356616" y="219456"/>
                  <a:pt x="356616" y="192024"/>
                </a:cubicBezTo>
                <a:lnTo>
                  <a:pt x="356616" y="182880"/>
                </a:lnTo>
                <a:cubicBezTo>
                  <a:pt x="356616" y="173736"/>
                  <a:pt x="347472" y="173736"/>
                  <a:pt x="338328" y="173736"/>
                </a:cubicBezTo>
                <a:lnTo>
                  <a:pt x="274320" y="173736"/>
                </a:lnTo>
                <a:cubicBezTo>
                  <a:pt x="265176" y="173736"/>
                  <a:pt x="265176" y="164592"/>
                  <a:pt x="265176" y="155448"/>
                </a:cubicBezTo>
                <a:lnTo>
                  <a:pt x="265176" y="9144"/>
                </a:lnTo>
                <a:cubicBezTo>
                  <a:pt x="265176" y="9144"/>
                  <a:pt x="265176" y="0"/>
                  <a:pt x="274320" y="0"/>
                </a:cubicBezTo>
                <a:lnTo>
                  <a:pt x="429768" y="0"/>
                </a:lnTo>
                <a:cubicBezTo>
                  <a:pt x="438912" y="0"/>
                  <a:pt x="448056" y="9144"/>
                  <a:pt x="448056" y="9144"/>
                </a:cubicBezTo>
                <a:lnTo>
                  <a:pt x="448056" y="192024"/>
                </a:lnTo>
                <a:moveTo>
                  <a:pt x="0" y="310896"/>
                </a:moveTo>
                <a:cubicBezTo>
                  <a:pt x="0" y="301752"/>
                  <a:pt x="9144" y="301752"/>
                  <a:pt x="9144" y="292608"/>
                </a:cubicBezTo>
                <a:cubicBezTo>
                  <a:pt x="36576" y="292608"/>
                  <a:pt x="64008" y="283464"/>
                  <a:pt x="73152" y="265176"/>
                </a:cubicBezTo>
                <a:cubicBezTo>
                  <a:pt x="91440" y="246888"/>
                  <a:pt x="100584" y="219456"/>
                  <a:pt x="100584" y="192024"/>
                </a:cubicBezTo>
                <a:lnTo>
                  <a:pt x="100584" y="182880"/>
                </a:lnTo>
                <a:cubicBezTo>
                  <a:pt x="100584" y="173736"/>
                  <a:pt x="91440" y="173736"/>
                  <a:pt x="82296" y="173736"/>
                </a:cubicBezTo>
                <a:lnTo>
                  <a:pt x="18288" y="173736"/>
                </a:lnTo>
                <a:cubicBezTo>
                  <a:pt x="9144" y="173736"/>
                  <a:pt x="9144" y="164592"/>
                  <a:pt x="9144" y="155448"/>
                </a:cubicBezTo>
                <a:lnTo>
                  <a:pt x="9144" y="9144"/>
                </a:lnTo>
                <a:cubicBezTo>
                  <a:pt x="9144" y="9144"/>
                  <a:pt x="9144" y="0"/>
                  <a:pt x="18288" y="0"/>
                </a:cubicBezTo>
                <a:lnTo>
                  <a:pt x="173736" y="0"/>
                </a:lnTo>
                <a:cubicBezTo>
                  <a:pt x="182880" y="0"/>
                  <a:pt x="192024" y="9144"/>
                  <a:pt x="192024" y="9144"/>
                </a:cubicBezTo>
                <a:lnTo>
                  <a:pt x="192024" y="192024"/>
                </a:lnTo>
                <a:cubicBezTo>
                  <a:pt x="192024" y="228600"/>
                  <a:pt x="182880" y="256032"/>
                  <a:pt x="164592" y="283464"/>
                </a:cubicBezTo>
                <a:cubicBezTo>
                  <a:pt x="155448" y="310896"/>
                  <a:pt x="128016" y="338328"/>
                  <a:pt x="100584" y="356616"/>
                </a:cubicBezTo>
                <a:cubicBezTo>
                  <a:pt x="73152" y="365760"/>
                  <a:pt x="45720" y="374904"/>
                  <a:pt x="9144" y="384048"/>
                </a:cubicBezTo>
                <a:cubicBezTo>
                  <a:pt x="9144" y="384048"/>
                  <a:pt x="0" y="374904"/>
                  <a:pt x="0" y="365760"/>
                </a:cubicBezTo>
                <a:lnTo>
                  <a:pt x="0" y="310896"/>
                </a:lnTo>
              </a:path>
            </a:pathLst>
          </a:custGeom>
          <a:solidFill>
            <a:schemeClr val="lt2">
              <a:alpha val="50000"/>
            </a:schemeClr>
          </a:solidFill>
        </p:spPr>
        <p:txBody>
          <a:bodyPr/>
          <a:p>
            <a:endParaRPr lang="zh-CN" altLang="en-US"/>
          </a:p>
        </p:txBody>
      </p:sp>
      <p:sp>
        <p:nvSpPr>
          <p:cNvPr id="21" name="矩形 20"/>
          <p:cNvSpPr/>
          <p:nvPr>
            <p:custDataLst>
              <p:tags r:id="rId19"/>
            </p:custDataLst>
          </p:nvPr>
        </p:nvSpPr>
        <p:spPr>
          <a:xfrm>
            <a:off x="10039218" y="5800714"/>
            <a:ext cx="1429540" cy="440073"/>
          </a:xfrm>
          <a:prstGeom prst="rect">
            <a:avLst/>
          </a:prstGeom>
          <a:noFill/>
        </p:spPr>
        <p:txBody>
          <a:bodyPr wrap="square" lIns="0" tIns="0" rIns="0" bIns="0" rtlCol="0" anchor="ctr" anchorCtr="0">
            <a:noAutofit/>
          </a:bodyPr>
          <a:p>
            <a:pPr>
              <a:spcBef>
                <a:spcPct val="0"/>
              </a:spcBef>
              <a:spcAft>
                <a:spcPct val="0"/>
              </a:spcAft>
            </a:pPr>
            <a:r>
              <a:rPr lang="zh-CN" altLang="en-US" b="1">
                <a:solidFill>
                  <a:schemeClr val="accent1"/>
                </a:solidFill>
                <a:latin typeface="+mn-ea"/>
                <a:cs typeface="+mn-ea"/>
                <a:sym typeface="+mn-ea"/>
              </a:rPr>
              <a:t>成果評価基準</a:t>
            </a:r>
            <a:endParaRPr lang="zh-CN" altLang="en-US" b="1">
              <a:solidFill>
                <a:schemeClr val="accent1"/>
              </a:solidFill>
              <a:latin typeface="+mn-ea"/>
              <a:cs typeface="+mn-ea"/>
              <a:sym typeface="+mn-ea"/>
            </a:endParaRPr>
          </a:p>
        </p:txBody>
      </p:sp>
      <p:pic>
        <p:nvPicPr>
          <p:cNvPr id="22" name="图片 21" descr="C:/Users/chang/AppData/Roaming/Kingsoft/office6/wppai/generateppt/7af0144e-373c-445f-8dfb-25106b732c03.jpg7af0144e-373c-445f-8dfb-25106b732c03"/>
          <p:cNvPicPr>
            <a:picLocks noChangeAspect="1"/>
          </p:cNvPicPr>
          <p:nvPr>
            <p:custDataLst>
              <p:tags r:id="rId20"/>
            </p:custDataLst>
          </p:nvPr>
        </p:nvPicPr>
        <p:blipFill>
          <a:blip r:embed="rId21"/>
          <a:srcRect/>
          <a:stretch>
            <a:fillRect/>
          </a:stretch>
        </p:blipFill>
        <p:spPr>
          <a:xfrm>
            <a:off x="9223209" y="5696570"/>
            <a:ext cx="648027" cy="648027"/>
          </a:xfrm>
          <a:custGeom>
            <a:avLst/>
            <a:gdLst>
              <a:gd name="connsiteX0" fmla="*/ 516600 w 1033200"/>
              <a:gd name="connsiteY0" fmla="*/ 0 h 1033200"/>
              <a:gd name="connsiteX1" fmla="*/ 1033200 w 1033200"/>
              <a:gd name="connsiteY1" fmla="*/ 516600 h 1033200"/>
              <a:gd name="connsiteX2" fmla="*/ 516600 w 1033200"/>
              <a:gd name="connsiteY2" fmla="*/ 1033200 h 1033200"/>
              <a:gd name="connsiteX3" fmla="*/ 0 w 1033200"/>
              <a:gd name="connsiteY3" fmla="*/ 516600 h 1033200"/>
              <a:gd name="connsiteX4" fmla="*/ 516600 w 1033200"/>
              <a:gd name="connsiteY4" fmla="*/ 0 h 103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200" h="1033200">
                <a:moveTo>
                  <a:pt x="516600" y="0"/>
                </a:moveTo>
                <a:cubicBezTo>
                  <a:pt x="801910" y="0"/>
                  <a:pt x="1033200" y="231290"/>
                  <a:pt x="1033200" y="516600"/>
                </a:cubicBezTo>
                <a:cubicBezTo>
                  <a:pt x="1033200" y="801910"/>
                  <a:pt x="801910" y="1033200"/>
                  <a:pt x="516600" y="1033200"/>
                </a:cubicBezTo>
                <a:cubicBezTo>
                  <a:pt x="231290" y="1033200"/>
                  <a:pt x="0" y="801910"/>
                  <a:pt x="0" y="516600"/>
                </a:cubicBezTo>
                <a:cubicBezTo>
                  <a:pt x="0" y="231290"/>
                  <a:pt x="231290" y="0"/>
                  <a:pt x="516600" y="0"/>
                </a:cubicBezTo>
                <a:close/>
              </a:path>
            </a:pathLst>
          </a:custGeom>
          <a:solidFill>
            <a:schemeClr val="accent1"/>
          </a:solidFill>
          <a:ln w="9525" cap="flat" cmpd="sng" algn="ctr">
            <a:solidFill>
              <a:schemeClr val="dk1">
                <a:lumMod val="40000"/>
                <a:lumOff val="60000"/>
                <a:alpha val="20000"/>
              </a:schemeClr>
            </a:solidFill>
            <a:prstDash val="solid"/>
            <a:round/>
            <a:headEnd type="none" w="med" len="med"/>
            <a:tailEnd type="none" w="med" len="med"/>
          </a:ln>
        </p:spPr>
      </p:pic>
      <p:sp>
        <p:nvSpPr>
          <p:cNvPr id="23" name="“_#color-824&amp;2665"/>
          <p:cNvSpPr/>
          <p:nvPr>
            <p:custDataLst>
              <p:tags r:id="rId22"/>
            </p:custDataLst>
          </p:nvPr>
        </p:nvSpPr>
        <p:spPr>
          <a:xfrm>
            <a:off x="11005729" y="4829123"/>
            <a:ext cx="262266" cy="224164"/>
          </a:xfrm>
          <a:custGeom>
            <a:avLst/>
            <a:gdLst/>
            <a:ahLst/>
            <a:cxnLst/>
            <a:rect l="l" t="t" r="r" b="b"/>
            <a:pathLst>
              <a:path w="448056" h="384048">
                <a:moveTo>
                  <a:pt x="448056" y="192024"/>
                </a:moveTo>
                <a:cubicBezTo>
                  <a:pt x="448056" y="228600"/>
                  <a:pt x="438912" y="256032"/>
                  <a:pt x="420624" y="283464"/>
                </a:cubicBezTo>
                <a:cubicBezTo>
                  <a:pt x="411480" y="310896"/>
                  <a:pt x="384048" y="338328"/>
                  <a:pt x="356616" y="356616"/>
                </a:cubicBezTo>
                <a:cubicBezTo>
                  <a:pt x="329184" y="365760"/>
                  <a:pt x="301752" y="374904"/>
                  <a:pt x="265176" y="384048"/>
                </a:cubicBezTo>
                <a:cubicBezTo>
                  <a:pt x="265176" y="384048"/>
                  <a:pt x="256032" y="374904"/>
                  <a:pt x="256032" y="365760"/>
                </a:cubicBezTo>
                <a:lnTo>
                  <a:pt x="256032" y="310896"/>
                </a:lnTo>
                <a:cubicBezTo>
                  <a:pt x="256032" y="301752"/>
                  <a:pt x="265176" y="301752"/>
                  <a:pt x="265176" y="292608"/>
                </a:cubicBezTo>
                <a:cubicBezTo>
                  <a:pt x="292608" y="292608"/>
                  <a:pt x="320040" y="283464"/>
                  <a:pt x="329184" y="265176"/>
                </a:cubicBezTo>
                <a:cubicBezTo>
                  <a:pt x="347472" y="246888"/>
                  <a:pt x="356616" y="219456"/>
                  <a:pt x="356616" y="192024"/>
                </a:cubicBezTo>
                <a:lnTo>
                  <a:pt x="356616" y="182880"/>
                </a:lnTo>
                <a:cubicBezTo>
                  <a:pt x="356616" y="173736"/>
                  <a:pt x="347472" y="173736"/>
                  <a:pt x="338328" y="173736"/>
                </a:cubicBezTo>
                <a:lnTo>
                  <a:pt x="274320" y="173736"/>
                </a:lnTo>
                <a:cubicBezTo>
                  <a:pt x="265176" y="173736"/>
                  <a:pt x="265176" y="164592"/>
                  <a:pt x="265176" y="155448"/>
                </a:cubicBezTo>
                <a:lnTo>
                  <a:pt x="265176" y="9144"/>
                </a:lnTo>
                <a:cubicBezTo>
                  <a:pt x="265176" y="9144"/>
                  <a:pt x="265176" y="0"/>
                  <a:pt x="274320" y="0"/>
                </a:cubicBezTo>
                <a:lnTo>
                  <a:pt x="429768" y="0"/>
                </a:lnTo>
                <a:cubicBezTo>
                  <a:pt x="438912" y="0"/>
                  <a:pt x="448056" y="9144"/>
                  <a:pt x="448056" y="9144"/>
                </a:cubicBezTo>
                <a:lnTo>
                  <a:pt x="448056" y="192024"/>
                </a:lnTo>
                <a:moveTo>
                  <a:pt x="0" y="310896"/>
                </a:moveTo>
                <a:cubicBezTo>
                  <a:pt x="0" y="301752"/>
                  <a:pt x="9144" y="301752"/>
                  <a:pt x="9144" y="292608"/>
                </a:cubicBezTo>
                <a:cubicBezTo>
                  <a:pt x="36576" y="292608"/>
                  <a:pt x="64008" y="283464"/>
                  <a:pt x="73152" y="265176"/>
                </a:cubicBezTo>
                <a:cubicBezTo>
                  <a:pt x="91440" y="246888"/>
                  <a:pt x="100584" y="219456"/>
                  <a:pt x="100584" y="192024"/>
                </a:cubicBezTo>
                <a:lnTo>
                  <a:pt x="100584" y="182880"/>
                </a:lnTo>
                <a:cubicBezTo>
                  <a:pt x="100584" y="173736"/>
                  <a:pt x="91440" y="173736"/>
                  <a:pt x="82296" y="173736"/>
                </a:cubicBezTo>
                <a:lnTo>
                  <a:pt x="18288" y="173736"/>
                </a:lnTo>
                <a:cubicBezTo>
                  <a:pt x="9144" y="173736"/>
                  <a:pt x="9144" y="164592"/>
                  <a:pt x="9144" y="155448"/>
                </a:cubicBezTo>
                <a:lnTo>
                  <a:pt x="9144" y="9144"/>
                </a:lnTo>
                <a:cubicBezTo>
                  <a:pt x="9144" y="9144"/>
                  <a:pt x="9144" y="0"/>
                  <a:pt x="18288" y="0"/>
                </a:cubicBezTo>
                <a:lnTo>
                  <a:pt x="173736" y="0"/>
                </a:lnTo>
                <a:cubicBezTo>
                  <a:pt x="182880" y="0"/>
                  <a:pt x="192024" y="9144"/>
                  <a:pt x="192024" y="9144"/>
                </a:cubicBezTo>
                <a:lnTo>
                  <a:pt x="192024" y="192024"/>
                </a:lnTo>
                <a:cubicBezTo>
                  <a:pt x="192024" y="228600"/>
                  <a:pt x="182880" y="256032"/>
                  <a:pt x="164592" y="283464"/>
                </a:cubicBezTo>
                <a:cubicBezTo>
                  <a:pt x="155448" y="310896"/>
                  <a:pt x="128016" y="338328"/>
                  <a:pt x="100584" y="356616"/>
                </a:cubicBezTo>
                <a:cubicBezTo>
                  <a:pt x="73152" y="365760"/>
                  <a:pt x="45720" y="374904"/>
                  <a:pt x="9144" y="384048"/>
                </a:cubicBezTo>
                <a:cubicBezTo>
                  <a:pt x="9144" y="384048"/>
                  <a:pt x="0" y="374904"/>
                  <a:pt x="0" y="365760"/>
                </a:cubicBezTo>
                <a:lnTo>
                  <a:pt x="0" y="310896"/>
                </a:lnTo>
              </a:path>
            </a:pathLst>
          </a:custGeom>
          <a:solidFill>
            <a:schemeClr val="lt2">
              <a:alpha val="50000"/>
            </a:schemeClr>
          </a:solidFill>
        </p:spPr>
        <p:txBody>
          <a:bodyPr/>
          <a:p>
            <a:endParaRPr lang="zh-CN" altLang="en-US"/>
          </a:p>
        </p:txBody>
      </p:sp>
      <p:sp>
        <p:nvSpPr>
          <p:cNvPr id="46" name="标题 1"/>
          <p:cNvSpPr txBox="1"/>
          <p:nvPr>
            <p:custDataLst>
              <p:tags r:id="rId23"/>
            </p:custDataLst>
          </p:nvPr>
        </p:nvSpPr>
        <p:spPr>
          <a:xfrm>
            <a:off x="546815" y="174690"/>
            <a:ext cx="7633205" cy="590720"/>
          </a:xfrm>
          <a:prstGeom prst="rect">
            <a:avLst/>
          </a:prstGeom>
        </p:spPr>
        <p:txBody>
          <a:bodyPr vert="horz" wrap="none" lIns="91440" tIns="45720" rIns="91440" bIns="45720" rtlCol="0" anchor="ctr">
            <a:normAutofit/>
          </a:bodyPr>
          <a:lstStyle>
            <a:lvl1pPr algn="l" defTabSz="914400" rtl="0" eaLnBrk="1" latinLnBrk="0" hangingPunct="1">
              <a:lnSpc>
                <a:spcPct val="90000"/>
              </a:lnSpc>
              <a:spcBef>
                <a:spcPct val="0"/>
              </a:spcBef>
              <a:buNone/>
              <a:defRPr sz="2400" b="1" i="0" kern="1200" spc="0" baseline="0">
                <a:solidFill>
                  <a:schemeClr val="tx1"/>
                </a:solidFill>
                <a:latin typeface="HarmonyOS Sans SC" panose="00000500000000000000" pitchFamily="2" charset="-122"/>
                <a:ea typeface="HarmonyOS Sans SC" panose="00000500000000000000" pitchFamily="2" charset="-122"/>
                <a:cs typeface="+mj-cs"/>
              </a:defRPr>
            </a:lvl1pPr>
          </a:lstStyle>
          <a:p>
            <a:pPr algn="l"/>
            <a:r>
              <a:rPr kumimoji="1" lang="zh-CN" altLang="zh-CN" sz="3200"/>
              <a:t>第3段階：高度なアプリケーションとプロジェクト開発：**コアタスク：**</a:t>
            </a:r>
            <a:endParaRPr kumimoji="1" lang="en-US" altLang="zh-CN" sz="3200"/>
          </a:p>
        </p:txBody>
      </p:sp>
    </p:spTree>
    <p:custDataLst>
      <p:tags r:id="rId2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rotWithShape="1">
          <a:blip r:embed="rId2" cstate="print"/>
          <a:srcRect/>
          <a:stretch>
            <a:fillRect/>
          </a:stretch>
        </p:blipFill>
        <p:spPr>
          <a:xfrm>
            <a:off x="0" y="0"/>
            <a:ext cx="12192000" cy="6857143"/>
          </a:xfrm>
          <a:prstGeom prst="rect">
            <a:avLst/>
          </a:prstGeom>
        </p:spPr>
      </p:pic>
      <p:pic>
        <p:nvPicPr>
          <p:cNvPr id="4" name="图片 3"/>
          <p:cNvPicPr>
            <a:picLocks noChangeAspect="1"/>
          </p:cNvPicPr>
          <p:nvPr>
            <p:custDataLst>
              <p:tags r:id="rId3"/>
            </p:custDataLst>
          </p:nvPr>
        </p:nvPicPr>
        <p:blipFill>
          <a:blip r:embed="rId4" cstate="print"/>
          <a:stretch>
            <a:fillRect/>
          </a:stretch>
        </p:blipFill>
        <p:spPr>
          <a:xfrm>
            <a:off x="508701" y="598992"/>
            <a:ext cx="1186536" cy="468700"/>
          </a:xfrm>
          <a:prstGeom prst="rect">
            <a:avLst/>
          </a:prstGeom>
        </p:spPr>
      </p:pic>
      <p:sp>
        <p:nvSpPr>
          <p:cNvPr id="5" name="文本框 4"/>
          <p:cNvSpPr txBox="1"/>
          <p:nvPr>
            <p:custDataLst>
              <p:tags r:id="rId5"/>
            </p:custDataLst>
          </p:nvPr>
        </p:nvSpPr>
        <p:spPr>
          <a:xfrm>
            <a:off x="2085657" y="2335748"/>
            <a:ext cx="3297698" cy="1015663"/>
          </a:xfrm>
          <a:prstGeom prst="rect">
            <a:avLst/>
          </a:prstGeom>
          <a:noFill/>
        </p:spPr>
        <p:txBody>
          <a:bodyPr wrap="none" rtlCol="0">
            <a:spAutoFit/>
          </a:bodyPr>
          <a:lstStyle/>
          <a:p>
            <a:r>
              <a:rPr lang="en-US" altLang="zh-CN" sz="6000">
                <a:solidFill>
                  <a:schemeClr val="tx1">
                    <a:lumMod val="75000"/>
                    <a:lumOff val="25000"/>
                  </a:schemeClr>
                </a:solidFill>
                <a:latin typeface="HarmonyOS Sans SC Medium" panose="00000600000000000000" pitchFamily="2" charset="-122"/>
                <a:ea typeface="HarmonyOS Sans SC Medium" panose="00000600000000000000" pitchFamily="2" charset="-122"/>
              </a:rPr>
              <a:t>THANKS</a:t>
            </a:r>
            <a:endParaRPr lang="en-US" altLang="zh-CN" sz="600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p:txBody>
      </p:sp>
      <p:sp>
        <p:nvSpPr>
          <p:cNvPr id="6" name="文本框 5"/>
          <p:cNvSpPr txBox="1"/>
          <p:nvPr>
            <p:custDataLst>
              <p:tags r:id="rId6"/>
            </p:custDataLst>
          </p:nvPr>
        </p:nvSpPr>
        <p:spPr>
          <a:xfrm>
            <a:off x="2878632" y="5260354"/>
            <a:ext cx="1605280" cy="337185"/>
          </a:xfrm>
          <a:prstGeom prst="rect">
            <a:avLst/>
          </a:prstGeom>
          <a:noFill/>
        </p:spPr>
        <p:txBody>
          <a:bodyPr wrap="none" rtlCol="0">
            <a:spAutoFit/>
          </a:bodyPr>
          <a:lstStyle/>
          <a:p>
            <a:pPr algn="l"/>
            <a:r>
              <a:rPr lang="zh-CN" altLang="en-US" sz="1600">
                <a:latin typeface="HarmonyOS Sans SC Medium" panose="00000600000000000000" pitchFamily="2" charset="-122"/>
                <a:ea typeface="HarmonyOS Sans SC Medium" panose="00000600000000000000" pitchFamily="2" charset="-122"/>
              </a:rPr>
              <a:t>詳細をチェック</a:t>
            </a:r>
            <a:endParaRPr lang="en-US" altLang="zh-CN" sz="1600">
              <a:latin typeface="HarmonyOS Sans SC Medium" panose="00000600000000000000" pitchFamily="2" charset="-122"/>
              <a:ea typeface="HarmonyOS Sans SC Medium" panose="00000600000000000000" pitchFamily="2" charset="-122"/>
            </a:endParaRPr>
          </a:p>
        </p:txBody>
      </p:sp>
      <p:grpSp>
        <p:nvGrpSpPr>
          <p:cNvPr id="9" name="组合 8"/>
          <p:cNvGrpSpPr/>
          <p:nvPr/>
        </p:nvGrpSpPr>
        <p:grpSpPr>
          <a:xfrm>
            <a:off x="2745612" y="3461459"/>
            <a:ext cx="1839202" cy="1799000"/>
            <a:chOff x="2207227" y="3814390"/>
            <a:chExt cx="1839202" cy="1799000"/>
          </a:xfrm>
        </p:grpSpPr>
        <p:sp>
          <p:nvSpPr>
            <p:cNvPr id="7" name="矩形 6"/>
            <p:cNvSpPr/>
            <p:nvPr>
              <p:custDataLst>
                <p:tags r:id="rId7"/>
              </p:custDataLst>
            </p:nvPr>
          </p:nvSpPr>
          <p:spPr>
            <a:xfrm>
              <a:off x="2207227" y="3814390"/>
              <a:ext cx="1839202" cy="1799000"/>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custDataLst>
                <p:tags r:id="rId8"/>
              </p:custDataLst>
            </p:nvPr>
          </p:nvPicPr>
          <p:blipFill>
            <a:blip r:embed="rId9"/>
            <a:stretch>
              <a:fillRect/>
            </a:stretch>
          </p:blipFill>
          <p:spPr>
            <a:xfrm>
              <a:off x="2308336" y="3895398"/>
              <a:ext cx="1636985" cy="1636985"/>
            </a:xfrm>
            <a:prstGeom prst="rect">
              <a:avLst/>
            </a:prstGeom>
          </p:spPr>
        </p:pic>
      </p:grpSp>
      <p:pic>
        <p:nvPicPr>
          <p:cNvPr id="14" name="图片 13" descr="Aiko"/>
          <p:cNvPicPr>
            <a:picLocks noChangeAspect="1"/>
          </p:cNvPicPr>
          <p:nvPr>
            <p:custDataLst>
              <p:tags r:id="rId10"/>
            </p:custDataLst>
          </p:nvPr>
        </p:nvPicPr>
        <p:blipFill>
          <a:blip r:embed="rId11"/>
          <a:stretch>
            <a:fillRect/>
          </a:stretch>
        </p:blipFill>
        <p:spPr>
          <a:xfrm>
            <a:off x="6920865" y="1527175"/>
            <a:ext cx="2983230" cy="4221480"/>
          </a:xfrm>
          <a:prstGeom prst="rect">
            <a:avLst/>
          </a:prstGeom>
        </p:spPr>
      </p:pic>
    </p:spTree>
    <p:custDataLst>
      <p:tags r:id="rId1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258570" y="1195070"/>
            <a:ext cx="10596245" cy="55505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2" name="直接连接符 11"/>
          <p:cNvCxnSpPr/>
          <p:nvPr>
            <p:custDataLst>
              <p:tags r:id="rId1"/>
            </p:custDataLst>
          </p:nvPr>
        </p:nvCxnSpPr>
        <p:spPr>
          <a:xfrm>
            <a:off x="4820267" y="3216471"/>
            <a:ext cx="2231758"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pic>
        <p:nvPicPr>
          <p:cNvPr id="129" name="图片 128" descr="C:/Users/chang/AppData/Roaming/Kingsoft/office6/wppai/generateppt/9858717a-d5b6-42ec-96c8-a1e1ed2c318b.jpg9858717a-d5b6-42ec-96c8-a1e1ed2c318b"/>
          <p:cNvPicPr>
            <a:picLocks noChangeAspect="1"/>
          </p:cNvPicPr>
          <p:nvPr>
            <p:custDataLst>
              <p:tags r:id="rId2"/>
            </p:custDataLst>
          </p:nvPr>
        </p:nvPicPr>
        <p:blipFill rotWithShape="1">
          <a:blip r:embed="rId3"/>
          <a:srcRect t="582" b="582"/>
          <a:stretch>
            <a:fillRect/>
          </a:stretch>
        </p:blipFill>
        <p:spPr>
          <a:xfrm>
            <a:off x="6655720" y="1"/>
            <a:ext cx="5536279" cy="6857999"/>
          </a:xfrm>
          <a:custGeom>
            <a:avLst/>
            <a:gdLst>
              <a:gd name="connsiteX0" fmla="*/ 3428998 w 5536279"/>
              <a:gd name="connsiteY0" fmla="*/ 0 h 6857999"/>
              <a:gd name="connsiteX1" fmla="*/ 5536279 w 5536279"/>
              <a:gd name="connsiteY1" fmla="*/ 0 h 6857999"/>
              <a:gd name="connsiteX2" fmla="*/ 5536279 w 5536279"/>
              <a:gd name="connsiteY2" fmla="*/ 2704204 h 6857999"/>
              <a:gd name="connsiteX3" fmla="*/ 4811483 w 5536279"/>
              <a:gd name="connsiteY3" fmla="*/ 3429000 h 6857999"/>
              <a:gd name="connsiteX4" fmla="*/ 5536279 w 5536279"/>
              <a:gd name="connsiteY4" fmla="*/ 4153796 h 6857999"/>
              <a:gd name="connsiteX5" fmla="*/ 5536279 w 5536279"/>
              <a:gd name="connsiteY5" fmla="*/ 6857999 h 6857999"/>
              <a:gd name="connsiteX6" fmla="*/ 3428999 w 5536279"/>
              <a:gd name="connsiteY6" fmla="*/ 6857999 h 6857999"/>
              <a:gd name="connsiteX7" fmla="*/ 0 w 5536279"/>
              <a:gd name="connsiteY7" fmla="*/ 342900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36279" h="6857999">
                <a:moveTo>
                  <a:pt x="3428998" y="0"/>
                </a:moveTo>
                <a:lnTo>
                  <a:pt x="5536279" y="0"/>
                </a:lnTo>
                <a:lnTo>
                  <a:pt x="5536279" y="2704204"/>
                </a:lnTo>
                <a:lnTo>
                  <a:pt x="4811483" y="3429000"/>
                </a:lnTo>
                <a:lnTo>
                  <a:pt x="5536279" y="4153796"/>
                </a:lnTo>
                <a:lnTo>
                  <a:pt x="5536279" y="6857999"/>
                </a:lnTo>
                <a:lnTo>
                  <a:pt x="3428999" y="6857999"/>
                </a:lnTo>
                <a:lnTo>
                  <a:pt x="0" y="3429000"/>
                </a:lnTo>
                <a:close/>
              </a:path>
            </a:pathLst>
          </a:custGeom>
          <a:solidFill>
            <a:schemeClr val="accent1">
              <a:alpha val="0"/>
            </a:schemeClr>
          </a:solidFill>
          <a:ln w="9525">
            <a:solidFill>
              <a:schemeClr val="accent1">
                <a:alpha val="10000"/>
              </a:schemeClr>
            </a:solidFill>
          </a:ln>
        </p:spPr>
      </p:pic>
      <p:sp>
        <p:nvSpPr>
          <p:cNvPr id="6" name="边界"/>
          <p:cNvSpPr/>
          <p:nvPr>
            <p:custDataLst>
              <p:tags r:id="rId4"/>
            </p:custDataLst>
          </p:nvPr>
        </p:nvSpPr>
        <p:spPr>
          <a:xfrm>
            <a:off x="635953" y="1680210"/>
            <a:ext cx="5194301" cy="4583431"/>
          </a:xfrm>
          <a:prstGeom prst="rect">
            <a:avLst/>
          </a:prstGeom>
          <a:solidFill>
            <a:srgbClr val="FFFFFF">
              <a:alpha val="0"/>
            </a:srgb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3" name="正文"/>
          <p:cNvSpPr txBox="1"/>
          <p:nvPr>
            <p:custDataLst>
              <p:tags r:id="rId5"/>
            </p:custDataLst>
          </p:nvPr>
        </p:nvSpPr>
        <p:spPr>
          <a:xfrm>
            <a:off x="635953" y="2691963"/>
            <a:ext cx="2292034" cy="1219830"/>
          </a:xfrm>
          <a:prstGeom prst="rect">
            <a:avLst/>
          </a:prstGeom>
          <a:noFill/>
        </p:spPr>
        <p:txBody>
          <a:bodyPr wrap="square" lIns="0" tIns="0" rIns="0" bIns="0" rtlCol="0" anchor="t" anchorCtr="0">
            <a:noAutofit/>
          </a:bodyPr>
          <a:lstStyle/>
          <a:p>
            <a:pPr lvl="0" indent="0" algn="just" fontAlgn="auto">
              <a:lnSpc>
                <a:spcPct val="150000"/>
              </a:lnSpc>
              <a:buClrTx/>
              <a:buSzTx/>
              <a:buFontTx/>
            </a:pPr>
            <a:r>
              <a:rPr lang="zh-CN" altLang="en-US" sz="1200" kern="0" dirty="0">
                <a:ln>
                  <a:noFill/>
                  <a:prstDash val="sysDot"/>
                </a:ln>
                <a:solidFill>
                  <a:schemeClr val="tx1">
                    <a:lumMod val="85000"/>
                    <a:lumOff val="15000"/>
                  </a:schemeClr>
                </a:solidFill>
                <a:latin typeface="+mn-ea"/>
                <a:sym typeface="+mn-ea"/>
              </a:rPr>
              <a:t>システムは自動運転感知、測位、計画アルゴリズムを学習し、カルマンフィルタ、SLAMなどのコア技術原理を把握し、Carla文書と結び付けてモジュールの相互作用論理を理解する。</a:t>
            </a:r>
            <a:endParaRPr lang="zh-CN" altLang="en-US" sz="1200" kern="0" dirty="0">
              <a:ln>
                <a:noFill/>
                <a:prstDash val="sysDot"/>
              </a:ln>
              <a:solidFill>
                <a:schemeClr val="tx1">
                  <a:lumMod val="85000"/>
                  <a:lumOff val="15000"/>
                </a:schemeClr>
              </a:solidFill>
              <a:latin typeface="+mn-ea"/>
              <a:sym typeface="+mn-ea"/>
            </a:endParaRPr>
          </a:p>
        </p:txBody>
      </p:sp>
      <p:sp>
        <p:nvSpPr>
          <p:cNvPr id="14" name="标题"/>
          <p:cNvSpPr txBox="1"/>
          <p:nvPr>
            <p:custDataLst>
              <p:tags r:id="rId6"/>
            </p:custDataLst>
          </p:nvPr>
        </p:nvSpPr>
        <p:spPr>
          <a:xfrm>
            <a:off x="635953" y="2363620"/>
            <a:ext cx="2292034" cy="288890"/>
          </a:xfrm>
          <a:prstGeom prst="rect">
            <a:avLst/>
          </a:prstGeom>
          <a:noFill/>
        </p:spPr>
        <p:txBody>
          <a:bodyPr wrap="square" lIns="0" tIns="0" rIns="0" bIns="0" rtlCol="0" anchor="b" anchorCtr="0">
            <a:noAutofit/>
          </a:bodyPr>
          <a:lstStyle/>
          <a:p>
            <a:pPr indent="0" algn="l" fontAlgn="auto">
              <a:lnSpc>
                <a:spcPct val="120000"/>
              </a:lnSpc>
            </a:pPr>
            <a:r>
              <a:rPr lang="zh-CN" altLang="en-US" sz="1600" b="1" dirty="0">
                <a:solidFill>
                  <a:schemeClr val="tx1">
                    <a:lumMod val="85000"/>
                    <a:lumOff val="15000"/>
                  </a:schemeClr>
                </a:solidFill>
                <a:uFillTx/>
                <a:latin typeface="+mn-ea"/>
                <a:sym typeface="+mn-ea"/>
              </a:rPr>
              <a:t>知識体系の構築</a:t>
            </a:r>
            <a:endParaRPr lang="zh-CN" altLang="en-US" sz="1600" b="1" dirty="0">
              <a:solidFill>
                <a:schemeClr val="tx1">
                  <a:lumMod val="85000"/>
                  <a:lumOff val="15000"/>
                </a:schemeClr>
              </a:solidFill>
              <a:uFillTx/>
              <a:latin typeface="+mn-ea"/>
              <a:sym typeface="+mn-ea"/>
            </a:endParaRPr>
          </a:p>
        </p:txBody>
      </p:sp>
      <p:sp>
        <p:nvSpPr>
          <p:cNvPr id="27" name="正文"/>
          <p:cNvSpPr txBox="1"/>
          <p:nvPr>
            <p:custDataLst>
              <p:tags r:id="rId7"/>
            </p:custDataLst>
          </p:nvPr>
        </p:nvSpPr>
        <p:spPr>
          <a:xfrm>
            <a:off x="3537584" y="2691963"/>
            <a:ext cx="2292034" cy="1219830"/>
          </a:xfrm>
          <a:prstGeom prst="rect">
            <a:avLst/>
          </a:prstGeom>
          <a:noFill/>
        </p:spPr>
        <p:txBody>
          <a:bodyPr wrap="square" lIns="0" tIns="0" rIns="0" bIns="0" rtlCol="0" anchor="t" anchorCtr="0">
            <a:noAutofit/>
          </a:bodyPr>
          <a:lstStyle/>
          <a:p>
            <a:pPr lvl="0" indent="0" algn="just" fontAlgn="auto">
              <a:lnSpc>
                <a:spcPct val="150000"/>
              </a:lnSpc>
              <a:buClrTx/>
              <a:buSzTx/>
              <a:buFontTx/>
            </a:pPr>
            <a:r>
              <a:rPr lang="zh-CN" altLang="en-US" sz="1200" kern="0" dirty="0">
                <a:ln>
                  <a:noFill/>
                  <a:prstDash val="sysDot"/>
                </a:ln>
                <a:solidFill>
                  <a:schemeClr val="tx1">
                    <a:lumMod val="85000"/>
                    <a:lumOff val="15000"/>
                  </a:schemeClr>
                </a:solidFill>
                <a:latin typeface="+mn-ea"/>
                <a:sym typeface="+mn-ea"/>
              </a:rPr>
              <a:t>CUDA+PyTorch開発環境を構築し、CARLA Python APIとROSの通信を構成し、センサーデータストリームのデバッグと可視化ツールの統合テストを完了した。</a:t>
            </a:r>
            <a:endParaRPr lang="zh-CN" altLang="en-US" sz="1200" kern="0" dirty="0">
              <a:ln>
                <a:noFill/>
                <a:prstDash val="sysDot"/>
              </a:ln>
              <a:solidFill>
                <a:schemeClr val="tx1">
                  <a:lumMod val="85000"/>
                  <a:lumOff val="15000"/>
                </a:schemeClr>
              </a:solidFill>
              <a:latin typeface="+mn-ea"/>
              <a:sym typeface="+mn-ea"/>
            </a:endParaRPr>
          </a:p>
        </p:txBody>
      </p:sp>
      <p:sp>
        <p:nvSpPr>
          <p:cNvPr id="28" name="标题"/>
          <p:cNvSpPr txBox="1"/>
          <p:nvPr>
            <p:custDataLst>
              <p:tags r:id="rId8"/>
            </p:custDataLst>
          </p:nvPr>
        </p:nvSpPr>
        <p:spPr>
          <a:xfrm>
            <a:off x="3537584" y="2363620"/>
            <a:ext cx="2292034" cy="288890"/>
          </a:xfrm>
          <a:prstGeom prst="rect">
            <a:avLst/>
          </a:prstGeom>
          <a:noFill/>
        </p:spPr>
        <p:txBody>
          <a:bodyPr wrap="square" lIns="0" tIns="0" rIns="0" bIns="0" rtlCol="0" anchor="b" anchorCtr="0">
            <a:noAutofit/>
          </a:bodyPr>
          <a:lstStyle/>
          <a:p>
            <a:pPr indent="0" algn="l" fontAlgn="auto">
              <a:lnSpc>
                <a:spcPct val="120000"/>
              </a:lnSpc>
            </a:pPr>
            <a:r>
              <a:rPr lang="zh-CN" altLang="en-US" sz="1600" b="1" dirty="0">
                <a:solidFill>
                  <a:schemeClr val="tx1">
                    <a:lumMod val="85000"/>
                    <a:lumOff val="15000"/>
                  </a:schemeClr>
                </a:solidFill>
                <a:uFillTx/>
                <a:latin typeface="+mn-ea"/>
                <a:sym typeface="+mn-ea"/>
              </a:rPr>
              <a:t>ツールチェーン構成</a:t>
            </a:r>
            <a:endParaRPr lang="zh-CN" altLang="en-US" sz="1600" b="1" dirty="0">
              <a:solidFill>
                <a:schemeClr val="tx1">
                  <a:lumMod val="85000"/>
                  <a:lumOff val="15000"/>
                </a:schemeClr>
              </a:solidFill>
              <a:uFillTx/>
              <a:latin typeface="+mn-ea"/>
              <a:sym typeface="+mn-ea"/>
            </a:endParaRPr>
          </a:p>
        </p:txBody>
      </p:sp>
      <p:sp>
        <p:nvSpPr>
          <p:cNvPr id="15" name="圆角矩形 14"/>
          <p:cNvSpPr/>
          <p:nvPr>
            <p:custDataLst>
              <p:tags r:id="rId9"/>
            </p:custDataLst>
          </p:nvPr>
        </p:nvSpPr>
        <p:spPr>
          <a:xfrm>
            <a:off x="636589" y="1812565"/>
            <a:ext cx="469606" cy="469606"/>
          </a:xfrm>
          <a:prstGeom prst="roundRect">
            <a:avLst>
              <a:gd name="adj" fmla="val 10363"/>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non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lvl="0" algn="ctr">
              <a:buClrTx/>
              <a:buSzTx/>
              <a:buFontTx/>
            </a:pPr>
            <a:endParaRPr lang="en-US" altLang="zh-CN" sz="2000" b="1">
              <a:latin typeface="+mn-ea"/>
              <a:cs typeface="微软雅黑" panose="020B0503020204020204" charset="-122"/>
              <a:sym typeface="+mn-ea"/>
            </a:endParaRPr>
          </a:p>
        </p:txBody>
      </p:sp>
      <p:pic>
        <p:nvPicPr>
          <p:cNvPr id="590" name="图片 589" descr="32313538333935363b32313538333934333bb6d4bbb0"/>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738401" y="1914377"/>
            <a:ext cx="265983" cy="265983"/>
          </a:xfrm>
          <a:prstGeom prst="rect">
            <a:avLst/>
          </a:prstGeom>
        </p:spPr>
      </p:pic>
      <p:sp>
        <p:nvSpPr>
          <p:cNvPr id="29" name="圆角矩形 28"/>
          <p:cNvSpPr/>
          <p:nvPr>
            <p:custDataLst>
              <p:tags r:id="rId13"/>
            </p:custDataLst>
          </p:nvPr>
        </p:nvSpPr>
        <p:spPr>
          <a:xfrm>
            <a:off x="3538220" y="1812565"/>
            <a:ext cx="469606" cy="469606"/>
          </a:xfrm>
          <a:prstGeom prst="roundRect">
            <a:avLst>
              <a:gd name="adj" fmla="val 10363"/>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non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lvl="0" algn="ctr">
              <a:buClrTx/>
              <a:buSzTx/>
              <a:buFontTx/>
            </a:pPr>
            <a:endParaRPr lang="en-US" altLang="zh-CN" sz="2000" b="1">
              <a:latin typeface="+mn-ea"/>
              <a:cs typeface="微软雅黑" panose="020B0503020204020204" charset="-122"/>
              <a:sym typeface="+mn-ea"/>
            </a:endParaRPr>
          </a:p>
        </p:txBody>
      </p:sp>
      <p:pic>
        <p:nvPicPr>
          <p:cNvPr id="592" name="图片 591" descr="32313538333935363b32313538333934373bcec4bcfebcd0"/>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640032" y="1914377"/>
            <a:ext cx="265983" cy="265983"/>
          </a:xfrm>
          <a:prstGeom prst="rect">
            <a:avLst/>
          </a:prstGeom>
        </p:spPr>
      </p:pic>
      <p:sp>
        <p:nvSpPr>
          <p:cNvPr id="16" name="正文"/>
          <p:cNvSpPr txBox="1"/>
          <p:nvPr>
            <p:custDataLst>
              <p:tags r:id="rId17"/>
            </p:custDataLst>
          </p:nvPr>
        </p:nvSpPr>
        <p:spPr>
          <a:xfrm>
            <a:off x="635953" y="5031721"/>
            <a:ext cx="2292034" cy="1219830"/>
          </a:xfrm>
          <a:prstGeom prst="rect">
            <a:avLst/>
          </a:prstGeom>
          <a:noFill/>
        </p:spPr>
        <p:txBody>
          <a:bodyPr wrap="square" lIns="0" tIns="0" rIns="0" bIns="0" rtlCol="0" anchor="t" anchorCtr="0">
            <a:noAutofit/>
          </a:bodyPr>
          <a:lstStyle/>
          <a:p>
            <a:pPr lvl="0" indent="0" algn="just" fontAlgn="auto">
              <a:lnSpc>
                <a:spcPct val="150000"/>
              </a:lnSpc>
              <a:buClrTx/>
              <a:buSzTx/>
              <a:buFontTx/>
            </a:pPr>
            <a:r>
              <a:rPr lang="zh-CN" altLang="en-US" sz="1200" kern="0" dirty="0">
                <a:ln>
                  <a:noFill/>
                  <a:prstDash val="sysDot"/>
                </a:ln>
                <a:solidFill>
                  <a:schemeClr val="tx1">
                    <a:lumMod val="85000"/>
                    <a:lumOff val="15000"/>
                  </a:schemeClr>
                </a:solidFill>
                <a:latin typeface="+mn-ea"/>
                <a:sym typeface="+mn-ea"/>
              </a:rPr>
              <a:t>CARLA車両制御モジュールのコードを分解し、物理エンジンと交通規則の実現方式を分析し、アノテーション文書を通じて車両動力学パラメータの配置方法を把握する。</a:t>
            </a:r>
            <a:endParaRPr lang="zh-CN" altLang="en-US" sz="1200" kern="0" dirty="0">
              <a:ln>
                <a:noFill/>
                <a:prstDash val="sysDot"/>
              </a:ln>
              <a:solidFill>
                <a:schemeClr val="tx1">
                  <a:lumMod val="85000"/>
                  <a:lumOff val="15000"/>
                </a:schemeClr>
              </a:solidFill>
              <a:latin typeface="+mn-ea"/>
              <a:sym typeface="+mn-ea"/>
            </a:endParaRPr>
          </a:p>
        </p:txBody>
      </p:sp>
      <p:sp>
        <p:nvSpPr>
          <p:cNvPr id="17" name="标题"/>
          <p:cNvSpPr txBox="1"/>
          <p:nvPr>
            <p:custDataLst>
              <p:tags r:id="rId18"/>
            </p:custDataLst>
          </p:nvPr>
        </p:nvSpPr>
        <p:spPr>
          <a:xfrm>
            <a:off x="635953" y="4703379"/>
            <a:ext cx="2292034" cy="288890"/>
          </a:xfrm>
          <a:prstGeom prst="rect">
            <a:avLst/>
          </a:prstGeom>
          <a:noFill/>
        </p:spPr>
        <p:txBody>
          <a:bodyPr wrap="square" lIns="0" tIns="0" rIns="0" bIns="0" rtlCol="0" anchor="b" anchorCtr="0">
            <a:noAutofit/>
          </a:bodyPr>
          <a:lstStyle/>
          <a:p>
            <a:pPr indent="0" algn="l" fontAlgn="auto">
              <a:lnSpc>
                <a:spcPct val="120000"/>
              </a:lnSpc>
            </a:pPr>
            <a:r>
              <a:rPr lang="zh-CN" altLang="en-US" sz="1600" b="1" dirty="0">
                <a:solidFill>
                  <a:schemeClr val="tx1">
                    <a:lumMod val="85000"/>
                    <a:lumOff val="15000"/>
                  </a:schemeClr>
                </a:solidFill>
                <a:uFillTx/>
                <a:latin typeface="+mn-ea"/>
                <a:sym typeface="+mn-ea"/>
              </a:rPr>
              <a:t>コード構造解析</a:t>
            </a:r>
            <a:endParaRPr lang="zh-CN" altLang="en-US" sz="1600" b="1" dirty="0">
              <a:solidFill>
                <a:schemeClr val="tx1">
                  <a:lumMod val="85000"/>
                  <a:lumOff val="15000"/>
                </a:schemeClr>
              </a:solidFill>
              <a:uFillTx/>
              <a:latin typeface="+mn-ea"/>
              <a:sym typeface="+mn-ea"/>
            </a:endParaRPr>
          </a:p>
        </p:txBody>
      </p:sp>
      <p:sp>
        <p:nvSpPr>
          <p:cNvPr id="18" name="正文"/>
          <p:cNvSpPr txBox="1"/>
          <p:nvPr>
            <p:custDataLst>
              <p:tags r:id="rId19"/>
            </p:custDataLst>
          </p:nvPr>
        </p:nvSpPr>
        <p:spPr>
          <a:xfrm>
            <a:off x="3537584" y="5031721"/>
            <a:ext cx="2292034" cy="1219830"/>
          </a:xfrm>
          <a:prstGeom prst="rect">
            <a:avLst/>
          </a:prstGeom>
          <a:noFill/>
        </p:spPr>
        <p:txBody>
          <a:bodyPr wrap="square" lIns="0" tIns="0" rIns="0" bIns="0" rtlCol="0" anchor="t" anchorCtr="0">
            <a:noAutofit/>
          </a:bodyPr>
          <a:lstStyle/>
          <a:p>
            <a:pPr lvl="0" indent="0" algn="just" fontAlgn="auto">
              <a:lnSpc>
                <a:spcPct val="150000"/>
              </a:lnSpc>
              <a:buClrTx/>
              <a:buSzTx/>
              <a:buFontTx/>
            </a:pPr>
            <a:r>
              <a:rPr lang="zh-CN" altLang="en-US" sz="1200" kern="0" dirty="0">
                <a:ln>
                  <a:noFill/>
                  <a:prstDash val="sysDot"/>
                </a:ln>
                <a:solidFill>
                  <a:schemeClr val="tx1">
                    <a:lumMod val="85000"/>
                    <a:lumOff val="15000"/>
                  </a:schemeClr>
                </a:solidFill>
                <a:latin typeface="+mn-ea"/>
                <a:sym typeface="+mn-ea"/>
              </a:rPr>
              <a:t>CARLA Town 03地図に基づいて、多車協同編隊アルゴリズムを実現し、経路計画ノードの重みを最適化し、再現可能な自動運転ABテストレポートを出力する。</a:t>
            </a:r>
            <a:endParaRPr lang="zh-CN" altLang="en-US" sz="1200" kern="0" dirty="0">
              <a:ln>
                <a:noFill/>
                <a:prstDash val="sysDot"/>
              </a:ln>
              <a:solidFill>
                <a:schemeClr val="tx1">
                  <a:lumMod val="85000"/>
                  <a:lumOff val="15000"/>
                </a:schemeClr>
              </a:solidFill>
              <a:latin typeface="+mn-ea"/>
              <a:sym typeface="+mn-ea"/>
            </a:endParaRPr>
          </a:p>
        </p:txBody>
      </p:sp>
      <p:sp>
        <p:nvSpPr>
          <p:cNvPr id="19" name="标题"/>
          <p:cNvSpPr txBox="1"/>
          <p:nvPr>
            <p:custDataLst>
              <p:tags r:id="rId20"/>
            </p:custDataLst>
          </p:nvPr>
        </p:nvSpPr>
        <p:spPr>
          <a:xfrm>
            <a:off x="3537584" y="4703379"/>
            <a:ext cx="2292034" cy="288890"/>
          </a:xfrm>
          <a:prstGeom prst="rect">
            <a:avLst/>
          </a:prstGeom>
          <a:noFill/>
        </p:spPr>
        <p:txBody>
          <a:bodyPr wrap="square" lIns="0" tIns="0" rIns="0" bIns="0" rtlCol="0" anchor="b" anchorCtr="0">
            <a:noAutofit/>
          </a:bodyPr>
          <a:lstStyle/>
          <a:p>
            <a:pPr indent="0" algn="l" fontAlgn="auto">
              <a:lnSpc>
                <a:spcPct val="120000"/>
              </a:lnSpc>
            </a:pPr>
            <a:r>
              <a:rPr lang="zh-CN" altLang="en-US" sz="1600" b="1" dirty="0">
                <a:solidFill>
                  <a:schemeClr val="tx1">
                    <a:lumMod val="85000"/>
                    <a:lumOff val="15000"/>
                  </a:schemeClr>
                </a:solidFill>
                <a:uFillTx/>
                <a:latin typeface="+mn-ea"/>
                <a:sym typeface="+mn-ea"/>
              </a:rPr>
              <a:t>プログラム実戦訓練</a:t>
            </a:r>
            <a:endParaRPr lang="zh-CN" altLang="en-US" sz="1600" b="1" dirty="0">
              <a:solidFill>
                <a:schemeClr val="tx1">
                  <a:lumMod val="85000"/>
                  <a:lumOff val="15000"/>
                </a:schemeClr>
              </a:solidFill>
              <a:uFillTx/>
              <a:latin typeface="+mn-ea"/>
              <a:sym typeface="+mn-ea"/>
            </a:endParaRPr>
          </a:p>
        </p:txBody>
      </p:sp>
      <p:sp>
        <p:nvSpPr>
          <p:cNvPr id="20" name="圆角矩形 19"/>
          <p:cNvSpPr/>
          <p:nvPr>
            <p:custDataLst>
              <p:tags r:id="rId21"/>
            </p:custDataLst>
          </p:nvPr>
        </p:nvSpPr>
        <p:spPr>
          <a:xfrm>
            <a:off x="636589" y="4152323"/>
            <a:ext cx="469606" cy="469606"/>
          </a:xfrm>
          <a:prstGeom prst="roundRect">
            <a:avLst>
              <a:gd name="adj" fmla="val 10363"/>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non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lvl="0" algn="ctr">
              <a:buClrTx/>
              <a:buSzTx/>
              <a:buFontTx/>
            </a:pPr>
            <a:endParaRPr lang="en-US" altLang="zh-CN" sz="2000" b="1">
              <a:latin typeface="+mn-ea"/>
              <a:cs typeface="微软雅黑" panose="020B0503020204020204" charset="-122"/>
              <a:sym typeface="+mn-ea"/>
            </a:endParaRPr>
          </a:p>
        </p:txBody>
      </p:sp>
      <p:sp>
        <p:nvSpPr>
          <p:cNvPr id="22" name="圆角矩形 21"/>
          <p:cNvSpPr/>
          <p:nvPr>
            <p:custDataLst>
              <p:tags r:id="rId22"/>
            </p:custDataLst>
          </p:nvPr>
        </p:nvSpPr>
        <p:spPr>
          <a:xfrm>
            <a:off x="3538220" y="4152323"/>
            <a:ext cx="469606" cy="469606"/>
          </a:xfrm>
          <a:prstGeom prst="roundRect">
            <a:avLst>
              <a:gd name="adj" fmla="val 10363"/>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non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lvl="0" algn="ctr">
              <a:buClrTx/>
              <a:buSzTx/>
              <a:buFontTx/>
            </a:pPr>
            <a:endParaRPr lang="en-US" altLang="zh-CN" sz="2000" b="1">
              <a:latin typeface="+mn-ea"/>
              <a:cs typeface="微软雅黑" panose="020B0503020204020204" charset="-122"/>
              <a:sym typeface="+mn-ea"/>
            </a:endParaRPr>
          </a:p>
        </p:txBody>
      </p:sp>
      <p:pic>
        <p:nvPicPr>
          <p:cNvPr id="591" name="图片 590" descr="32313538333935363b32313538333935323bd3cabcfe"/>
          <p:cNvPicPr>
            <a:picLocks noChangeAspect="1"/>
          </p:cNvPicPr>
          <p:nvPr>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737765" y="4253498"/>
            <a:ext cx="266955" cy="266955"/>
          </a:xfrm>
          <a:prstGeom prst="rect">
            <a:avLst/>
          </a:prstGeom>
        </p:spPr>
      </p:pic>
      <p:pic>
        <p:nvPicPr>
          <p:cNvPr id="593" name="图片 592" descr="32313538333935363b32313538333934313bb8f6c8cbd0c5cfa2"/>
          <p:cNvPicPr>
            <a:picLocks noChangeAspect="1"/>
          </p:cNvPicPr>
          <p:nvPr>
            <p:custDataLst>
              <p:tags r:id="rId26"/>
            </p:custDataLst>
          </p:nvPr>
        </p:nvPicPr>
        <p:blipFill>
          <a:blip r:embed="rId27">
            <a:extLst>
              <a:ext uri="{96DAC541-7B7A-43D3-8B79-37D633B846F1}">
                <asvg:svgBlip xmlns:asvg="http://schemas.microsoft.com/office/drawing/2016/SVG/main" r:embed="rId28"/>
              </a:ext>
            </a:extLst>
          </a:blip>
          <a:stretch>
            <a:fillRect/>
          </a:stretch>
        </p:blipFill>
        <p:spPr>
          <a:xfrm>
            <a:off x="3639396" y="4253498"/>
            <a:ext cx="266955" cy="266955"/>
          </a:xfrm>
          <a:prstGeom prst="rect">
            <a:avLst/>
          </a:prstGeom>
        </p:spPr>
      </p:pic>
      <p:sp>
        <p:nvSpPr>
          <p:cNvPr id="2" name="标题 1"/>
          <p:cNvSpPr>
            <a:spLocks noGrp="1"/>
          </p:cNvSpPr>
          <p:nvPr>
            <p:ph type="title"/>
            <p:custDataLst>
              <p:tags r:id="rId29"/>
            </p:custDataLst>
          </p:nvPr>
        </p:nvSpPr>
        <p:spPr>
          <a:xfrm>
            <a:off x="609600" y="608330"/>
            <a:ext cx="7380605" cy="763270"/>
          </a:xfrm>
        </p:spPr>
        <p:txBody>
          <a:bodyPr/>
          <a:lstStyle/>
          <a:p>
            <a:r>
              <a:rPr kumimoji="1" lang="ja-JP" altLang="zh-CN" sz="3200" b="1">
                <a:solidFill>
                  <a:schemeClr val="tx1"/>
                </a:solidFill>
              </a:rPr>
              <a:t>カーラ自動運転学習プログラム</a:t>
            </a:r>
            <a:endParaRPr lang="zh-CN" altLang="en-US" sz="3200">
              <a:solidFill>
                <a:schemeClr val="tx1"/>
              </a:solidFill>
            </a:endParaRPr>
          </a:p>
        </p:txBody>
      </p:sp>
    </p:spTree>
    <p:custDataLst>
      <p:tags r:id="rId30"/>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820267" y="3216471"/>
            <a:ext cx="2231758"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pic>
        <p:nvPicPr>
          <p:cNvPr id="10" name="图片 9" descr="C:/Users/chang/AppData/Roaming/Kingsoft/office6/wppai/generateppt/8f4c668a61a243031833fb99c53c5030.jpg8f4c668a61a243031833fb99c53c5030"/>
          <p:cNvPicPr>
            <a:picLocks noChangeAspect="1"/>
          </p:cNvPicPr>
          <p:nvPr>
            <p:custDataLst>
              <p:tags r:id="rId2"/>
            </p:custDataLst>
          </p:nvPr>
        </p:nvPicPr>
        <p:blipFill rotWithShape="1">
          <a:blip r:embed="rId3"/>
          <a:srcRect l="3129" r="3129"/>
          <a:stretch>
            <a:fillRect/>
          </a:stretch>
        </p:blipFill>
        <p:spPr>
          <a:xfrm>
            <a:off x="1223056" y="1799464"/>
            <a:ext cx="2593474" cy="2766634"/>
          </a:xfrm>
          <a:custGeom>
            <a:avLst/>
            <a:gdLst>
              <a:gd name="connsiteX0" fmla="*/ 1241901 w 2483800"/>
              <a:gd name="connsiteY0" fmla="*/ 0 h 2649637"/>
              <a:gd name="connsiteX1" fmla="*/ 1241903 w 2483800"/>
              <a:gd name="connsiteY1" fmla="*/ 0 h 2649637"/>
              <a:gd name="connsiteX2" fmla="*/ 1282228 w 2483800"/>
              <a:gd name="connsiteY2" fmla="*/ 4783 h 2649637"/>
              <a:gd name="connsiteX3" fmla="*/ 1321426 w 2483800"/>
              <a:gd name="connsiteY3" fmla="*/ 19130 h 2649637"/>
              <a:gd name="connsiteX4" fmla="*/ 2385520 w 2483800"/>
              <a:gd name="connsiteY4" fmla="*/ 551178 h 2649637"/>
              <a:gd name="connsiteX5" fmla="*/ 2483800 w 2483800"/>
              <a:gd name="connsiteY5" fmla="*/ 710202 h 2649637"/>
              <a:gd name="connsiteX6" fmla="*/ 2483800 w 2483800"/>
              <a:gd name="connsiteY6" fmla="*/ 1939377 h 2649637"/>
              <a:gd name="connsiteX7" fmla="*/ 2385517 w 2483800"/>
              <a:gd name="connsiteY7" fmla="*/ 2098463 h 2649637"/>
              <a:gd name="connsiteX8" fmla="*/ 1321421 w 2483800"/>
              <a:gd name="connsiteY8" fmla="*/ 2630510 h 2649637"/>
              <a:gd name="connsiteX9" fmla="*/ 1162374 w 2483800"/>
              <a:gd name="connsiteY9" fmla="*/ 2630508 h 2649637"/>
              <a:gd name="connsiteX10" fmla="*/ 98279 w 2483800"/>
              <a:gd name="connsiteY10" fmla="*/ 2098461 h 2649637"/>
              <a:gd name="connsiteX11" fmla="*/ 0 w 2483800"/>
              <a:gd name="connsiteY11" fmla="*/ 1939437 h 2649637"/>
              <a:gd name="connsiteX12" fmla="*/ 0 w 2483800"/>
              <a:gd name="connsiteY12" fmla="*/ 710262 h 2649637"/>
              <a:gd name="connsiteX13" fmla="*/ 98283 w 2483800"/>
              <a:gd name="connsiteY13" fmla="*/ 551176 h 2649637"/>
              <a:gd name="connsiteX14" fmla="*/ 1162378 w 2483800"/>
              <a:gd name="connsiteY14" fmla="*/ 19128 h 2649637"/>
              <a:gd name="connsiteX15" fmla="*/ 1201576 w 2483800"/>
              <a:gd name="connsiteY15" fmla="*/ 4781 h 264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800" h="2649637">
                <a:moveTo>
                  <a:pt x="1241901" y="0"/>
                </a:moveTo>
                <a:lnTo>
                  <a:pt x="1241903" y="0"/>
                </a:lnTo>
                <a:lnTo>
                  <a:pt x="1282228" y="4783"/>
                </a:lnTo>
                <a:cubicBezTo>
                  <a:pt x="1295545" y="7971"/>
                  <a:pt x="1308674" y="12754"/>
                  <a:pt x="1321426" y="19130"/>
                </a:cubicBezTo>
                <a:cubicBezTo>
                  <a:pt x="1372435" y="44635"/>
                  <a:pt x="2323621" y="520228"/>
                  <a:pt x="2385520" y="551178"/>
                </a:cubicBezTo>
                <a:cubicBezTo>
                  <a:pt x="2447420" y="582128"/>
                  <a:pt x="2483800" y="640996"/>
                  <a:pt x="2483800" y="710202"/>
                </a:cubicBezTo>
                <a:cubicBezTo>
                  <a:pt x="2483800" y="779408"/>
                  <a:pt x="2483800" y="1870171"/>
                  <a:pt x="2483800" y="1939377"/>
                </a:cubicBezTo>
                <a:cubicBezTo>
                  <a:pt x="2483800" y="2008583"/>
                  <a:pt x="2447417" y="2067513"/>
                  <a:pt x="2385517" y="2098463"/>
                </a:cubicBezTo>
                <a:cubicBezTo>
                  <a:pt x="2323617" y="2129413"/>
                  <a:pt x="1372431" y="2605005"/>
                  <a:pt x="1321421" y="2630510"/>
                </a:cubicBezTo>
                <a:cubicBezTo>
                  <a:pt x="1270412" y="2656015"/>
                  <a:pt x="1213384" y="2656012"/>
                  <a:pt x="1162374" y="2630508"/>
                </a:cubicBezTo>
                <a:cubicBezTo>
                  <a:pt x="1111365" y="2605002"/>
                  <a:pt x="160179" y="2129409"/>
                  <a:pt x="98279" y="2098461"/>
                </a:cubicBezTo>
                <a:cubicBezTo>
                  <a:pt x="36379" y="2067510"/>
                  <a:pt x="0" y="2008642"/>
                  <a:pt x="0" y="1939437"/>
                </a:cubicBezTo>
                <a:cubicBezTo>
                  <a:pt x="0" y="1870230"/>
                  <a:pt x="0" y="779467"/>
                  <a:pt x="0" y="710262"/>
                </a:cubicBezTo>
                <a:cubicBezTo>
                  <a:pt x="0" y="641055"/>
                  <a:pt x="36384" y="582125"/>
                  <a:pt x="98283" y="551176"/>
                </a:cubicBezTo>
                <a:cubicBezTo>
                  <a:pt x="160183" y="520225"/>
                  <a:pt x="1111368" y="44632"/>
                  <a:pt x="1162378" y="19128"/>
                </a:cubicBezTo>
                <a:cubicBezTo>
                  <a:pt x="1175131" y="12752"/>
                  <a:pt x="1188259" y="7969"/>
                  <a:pt x="1201576" y="4781"/>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11" name="矩形 10"/>
          <p:cNvSpPr/>
          <p:nvPr>
            <p:custDataLst>
              <p:tags r:id="rId4"/>
            </p:custDataLst>
          </p:nvPr>
        </p:nvSpPr>
        <p:spPr>
          <a:xfrm>
            <a:off x="1243610" y="5333462"/>
            <a:ext cx="2561982" cy="1103297"/>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kern="0" dirty="0">
                <a:solidFill>
                  <a:schemeClr val="tx1">
                    <a:lumMod val="85000"/>
                    <a:lumOff val="15000"/>
                  </a:schemeClr>
                </a:solidFill>
                <a:latin typeface="+mn-ea"/>
                <a:cs typeface="+mn-ea"/>
              </a:rPr>
              <a:t>段階的に目標を設定し、Carlaのコア機能と自動運転の応用シーンを徐々に把握する。</a:t>
            </a:r>
            <a:endParaRPr lang="zh-CN" altLang="en-US" sz="1600" kern="0" dirty="0">
              <a:solidFill>
                <a:schemeClr val="tx1">
                  <a:lumMod val="85000"/>
                  <a:lumOff val="15000"/>
                </a:schemeClr>
              </a:solidFill>
              <a:latin typeface="+mn-ea"/>
              <a:cs typeface="+mn-ea"/>
            </a:endParaRPr>
          </a:p>
        </p:txBody>
      </p:sp>
      <p:sp>
        <p:nvSpPr>
          <p:cNvPr id="13" name="矩形 12"/>
          <p:cNvSpPr/>
          <p:nvPr>
            <p:custDataLst>
              <p:tags r:id="rId5"/>
            </p:custDataLst>
          </p:nvPr>
        </p:nvSpPr>
        <p:spPr>
          <a:xfrm>
            <a:off x="1243610" y="4833530"/>
            <a:ext cx="2561982" cy="461475"/>
          </a:xfrm>
          <a:prstGeom prst="rect">
            <a:avLst/>
          </a:prstGeom>
          <a:noFill/>
        </p:spPr>
        <p:txBody>
          <a:bodyPr wrap="square" lIns="0" tIns="0" rIns="0" bIns="0" rtlCol="0" anchor="b">
            <a:noAutofit/>
          </a:bodyPr>
          <a:p>
            <a:pPr algn="ctr">
              <a:spcBef>
                <a:spcPct val="0"/>
              </a:spcBef>
              <a:spcAft>
                <a:spcPct val="0"/>
              </a:spcAft>
            </a:pPr>
            <a:r>
              <a:rPr lang="zh-CN" altLang="en-US" sz="2000" b="1" kern="0">
                <a:solidFill>
                  <a:schemeClr val="accent1"/>
                </a:solidFill>
                <a:latin typeface="+mn-ea"/>
                <a:cs typeface="+mn-ea"/>
              </a:rPr>
              <a:t>フェーズ目標</a:t>
            </a:r>
            <a:endParaRPr lang="zh-CN" altLang="en-US" sz="2000" b="1" kern="0">
              <a:solidFill>
                <a:schemeClr val="accent1"/>
              </a:solidFill>
              <a:latin typeface="+mn-ea"/>
              <a:cs typeface="+mn-ea"/>
            </a:endParaRPr>
          </a:p>
        </p:txBody>
      </p:sp>
      <p:pic>
        <p:nvPicPr>
          <p:cNvPr id="16" name="图片 15" descr="C:/Users/chang/AppData/Roaming/Kingsoft/office6/wppai/generateppt/81a721ac8e7a98dda5a13e58a20116ee.jpg81a721ac8e7a98dda5a13e58a20116ee"/>
          <p:cNvPicPr>
            <a:picLocks noChangeAspect="1"/>
          </p:cNvPicPr>
          <p:nvPr>
            <p:custDataLst>
              <p:tags r:id="rId6"/>
            </p:custDataLst>
          </p:nvPr>
        </p:nvPicPr>
        <p:blipFill rotWithShape="1">
          <a:blip r:embed="rId7"/>
          <a:srcRect l="3137" r="3137"/>
          <a:stretch>
            <a:fillRect/>
          </a:stretch>
        </p:blipFill>
        <p:spPr>
          <a:xfrm>
            <a:off x="4793521" y="1799464"/>
            <a:ext cx="2593055" cy="2766634"/>
          </a:xfrm>
          <a:custGeom>
            <a:avLst/>
            <a:gdLst>
              <a:gd name="connsiteX0" fmla="*/ 1241500 w 2483399"/>
              <a:gd name="connsiteY0" fmla="*/ 0 h 2649637"/>
              <a:gd name="connsiteX1" fmla="*/ 1241502 w 2483399"/>
              <a:gd name="connsiteY1" fmla="*/ 0 h 2649637"/>
              <a:gd name="connsiteX2" fmla="*/ 1281827 w 2483399"/>
              <a:gd name="connsiteY2" fmla="*/ 4783 h 2649637"/>
              <a:gd name="connsiteX3" fmla="*/ 1321025 w 2483399"/>
              <a:gd name="connsiteY3" fmla="*/ 19130 h 2649637"/>
              <a:gd name="connsiteX4" fmla="*/ 2385119 w 2483399"/>
              <a:gd name="connsiteY4" fmla="*/ 551178 h 2649637"/>
              <a:gd name="connsiteX5" fmla="*/ 2483399 w 2483399"/>
              <a:gd name="connsiteY5" fmla="*/ 710202 h 2649637"/>
              <a:gd name="connsiteX6" fmla="*/ 2483399 w 2483399"/>
              <a:gd name="connsiteY6" fmla="*/ 1939377 h 2649637"/>
              <a:gd name="connsiteX7" fmla="*/ 2385116 w 2483399"/>
              <a:gd name="connsiteY7" fmla="*/ 2098463 h 2649637"/>
              <a:gd name="connsiteX8" fmla="*/ 1321020 w 2483399"/>
              <a:gd name="connsiteY8" fmla="*/ 2630510 h 2649637"/>
              <a:gd name="connsiteX9" fmla="*/ 1161973 w 2483399"/>
              <a:gd name="connsiteY9" fmla="*/ 2630508 h 2649637"/>
              <a:gd name="connsiteX10" fmla="*/ 97878 w 2483399"/>
              <a:gd name="connsiteY10" fmla="*/ 2098461 h 2649637"/>
              <a:gd name="connsiteX11" fmla="*/ 6251 w 2483399"/>
              <a:gd name="connsiteY11" fmla="*/ 1989128 h 2649637"/>
              <a:gd name="connsiteX12" fmla="*/ 0 w 2483399"/>
              <a:gd name="connsiteY12" fmla="*/ 1942433 h 2649637"/>
              <a:gd name="connsiteX13" fmla="*/ 0 w 2483399"/>
              <a:gd name="connsiteY13" fmla="*/ 707266 h 2649637"/>
              <a:gd name="connsiteX14" fmla="*/ 6251 w 2483399"/>
              <a:gd name="connsiteY14" fmla="*/ 660560 h 2649637"/>
              <a:gd name="connsiteX15" fmla="*/ 97882 w 2483399"/>
              <a:gd name="connsiteY15" fmla="*/ 551176 h 2649637"/>
              <a:gd name="connsiteX16" fmla="*/ 1161977 w 2483399"/>
              <a:gd name="connsiteY16" fmla="*/ 19128 h 2649637"/>
              <a:gd name="connsiteX17" fmla="*/ 1201175 w 2483399"/>
              <a:gd name="connsiteY17" fmla="*/ 4781 h 264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3399" h="2649637">
                <a:moveTo>
                  <a:pt x="1241500" y="0"/>
                </a:moveTo>
                <a:lnTo>
                  <a:pt x="1241502" y="0"/>
                </a:lnTo>
                <a:lnTo>
                  <a:pt x="1281827" y="4783"/>
                </a:lnTo>
                <a:cubicBezTo>
                  <a:pt x="1295144" y="7971"/>
                  <a:pt x="1308273" y="12754"/>
                  <a:pt x="1321025" y="19130"/>
                </a:cubicBezTo>
                <a:cubicBezTo>
                  <a:pt x="1372034" y="44635"/>
                  <a:pt x="2323220" y="520228"/>
                  <a:pt x="2385119" y="551178"/>
                </a:cubicBezTo>
                <a:cubicBezTo>
                  <a:pt x="2447019" y="582128"/>
                  <a:pt x="2483399" y="640996"/>
                  <a:pt x="2483399" y="710202"/>
                </a:cubicBezTo>
                <a:cubicBezTo>
                  <a:pt x="2483399" y="779408"/>
                  <a:pt x="2483399" y="1870171"/>
                  <a:pt x="2483399" y="1939377"/>
                </a:cubicBezTo>
                <a:cubicBezTo>
                  <a:pt x="2483399" y="2008583"/>
                  <a:pt x="2447016" y="2067513"/>
                  <a:pt x="2385116" y="2098463"/>
                </a:cubicBezTo>
                <a:cubicBezTo>
                  <a:pt x="2323216" y="2129413"/>
                  <a:pt x="1372030" y="2605005"/>
                  <a:pt x="1321020" y="2630510"/>
                </a:cubicBezTo>
                <a:cubicBezTo>
                  <a:pt x="1270011" y="2656015"/>
                  <a:pt x="1212983" y="2656012"/>
                  <a:pt x="1161973" y="2630508"/>
                </a:cubicBezTo>
                <a:cubicBezTo>
                  <a:pt x="1110964" y="2605002"/>
                  <a:pt x="159778" y="2129409"/>
                  <a:pt x="97878" y="2098461"/>
                </a:cubicBezTo>
                <a:cubicBezTo>
                  <a:pt x="51453" y="2075248"/>
                  <a:pt x="19384" y="2036331"/>
                  <a:pt x="6251" y="1989128"/>
                </a:cubicBezTo>
                <a:lnTo>
                  <a:pt x="0" y="1942433"/>
                </a:lnTo>
                <a:lnTo>
                  <a:pt x="0" y="707266"/>
                </a:lnTo>
                <a:lnTo>
                  <a:pt x="6251" y="660560"/>
                </a:lnTo>
                <a:cubicBezTo>
                  <a:pt x="19386" y="613339"/>
                  <a:pt x="51458" y="574388"/>
                  <a:pt x="97882" y="551176"/>
                </a:cubicBezTo>
                <a:cubicBezTo>
                  <a:pt x="159782" y="520225"/>
                  <a:pt x="1110967" y="44632"/>
                  <a:pt x="1161977" y="19128"/>
                </a:cubicBezTo>
                <a:cubicBezTo>
                  <a:pt x="1174730" y="12752"/>
                  <a:pt x="1187858" y="7969"/>
                  <a:pt x="1201175" y="4781"/>
                </a:cubicBezTo>
                <a:close/>
              </a:path>
            </a:pathLst>
          </a:custGeom>
          <a:solidFill>
            <a:schemeClr val="accent1">
              <a:alpha val="50000"/>
            </a:schemeClr>
          </a:solidFill>
          <a:ln w="3175" cap="flat" cmpd="sng" algn="ctr">
            <a:solidFill>
              <a:schemeClr val="tx1">
                <a:lumMod val="40000"/>
                <a:lumOff val="60000"/>
                <a:alpha val="20000"/>
              </a:schemeClr>
            </a:solidFill>
            <a:prstDash val="solid"/>
            <a:round/>
            <a:headEnd type="none" w="med" len="med"/>
            <a:tailEnd type="none" w="med" len="med"/>
          </a:ln>
        </p:spPr>
      </p:pic>
      <p:sp>
        <p:nvSpPr>
          <p:cNvPr id="14" name="矩形 13"/>
          <p:cNvSpPr/>
          <p:nvPr>
            <p:custDataLst>
              <p:tags r:id="rId8"/>
            </p:custDataLst>
          </p:nvPr>
        </p:nvSpPr>
        <p:spPr>
          <a:xfrm>
            <a:off x="4820705" y="5333462"/>
            <a:ext cx="2561982" cy="1103297"/>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kern="0" dirty="0">
                <a:solidFill>
                  <a:schemeClr val="tx1">
                    <a:lumMod val="85000"/>
                    <a:lumOff val="15000"/>
                  </a:schemeClr>
                </a:solidFill>
                <a:latin typeface="+mn-ea"/>
                <a:cs typeface="+mn-ea"/>
              </a:rPr>
              <a:t>公式ドキュメント、GitHubコードサンプル、フォーラムディスカッションと組み合わせて、技術的な詳細を系統的に学習します。</a:t>
            </a:r>
            <a:endParaRPr lang="zh-CN" altLang="en-US" sz="1600" kern="0" dirty="0">
              <a:solidFill>
                <a:schemeClr val="tx1">
                  <a:lumMod val="85000"/>
                  <a:lumOff val="15000"/>
                </a:schemeClr>
              </a:solidFill>
              <a:latin typeface="+mn-ea"/>
              <a:cs typeface="+mn-ea"/>
            </a:endParaRPr>
          </a:p>
        </p:txBody>
      </p:sp>
      <p:sp>
        <p:nvSpPr>
          <p:cNvPr id="15" name="矩形 14"/>
          <p:cNvSpPr/>
          <p:nvPr>
            <p:custDataLst>
              <p:tags r:id="rId9"/>
            </p:custDataLst>
          </p:nvPr>
        </p:nvSpPr>
        <p:spPr>
          <a:xfrm>
            <a:off x="4820705" y="4833530"/>
            <a:ext cx="2561982" cy="461475"/>
          </a:xfrm>
          <a:prstGeom prst="rect">
            <a:avLst/>
          </a:prstGeom>
          <a:noFill/>
        </p:spPr>
        <p:txBody>
          <a:bodyPr wrap="square" lIns="0" tIns="0" rIns="0" bIns="0" rtlCol="0" anchor="b">
            <a:noAutofit/>
          </a:bodyPr>
          <a:p>
            <a:pPr algn="ctr">
              <a:spcBef>
                <a:spcPct val="0"/>
              </a:spcBef>
              <a:spcAft>
                <a:spcPct val="0"/>
              </a:spcAft>
            </a:pPr>
            <a:r>
              <a:rPr lang="zh-CN" altLang="en-US" sz="2000" b="1" kern="0">
                <a:solidFill>
                  <a:schemeClr val="accent1"/>
                </a:solidFill>
                <a:latin typeface="+mn-ea"/>
                <a:cs typeface="+mn-ea"/>
              </a:rPr>
              <a:t>リソース管理</a:t>
            </a:r>
            <a:endParaRPr lang="zh-CN" altLang="en-US" sz="2000" b="1" kern="0">
              <a:solidFill>
                <a:schemeClr val="accent1"/>
              </a:solidFill>
              <a:latin typeface="+mn-ea"/>
              <a:cs typeface="+mn-ea"/>
            </a:endParaRPr>
          </a:p>
        </p:txBody>
      </p:sp>
      <p:pic>
        <p:nvPicPr>
          <p:cNvPr id="17" name="图片 16"/>
          <p:cNvPicPr>
            <a:picLocks noChangeAspect="1"/>
          </p:cNvPicPr>
          <p:nvPr>
            <p:custDataLst>
              <p:tags r:id="rId10"/>
            </p:custDataLst>
          </p:nvPr>
        </p:nvPicPr>
        <p:blipFill rotWithShape="1">
          <a:blip r:embed="rId11" cstate="print"/>
          <a:stretch>
            <a:fillRect/>
          </a:stretch>
        </p:blipFill>
        <p:spPr>
          <a:xfrm>
            <a:off x="8371279" y="1799464"/>
            <a:ext cx="2593474" cy="2766634"/>
          </a:xfrm>
          <a:custGeom>
            <a:avLst/>
            <a:gdLst>
              <a:gd name="connsiteX0" fmla="*/ 1241901 w 2483800"/>
              <a:gd name="connsiteY0" fmla="*/ 0 h 2649637"/>
              <a:gd name="connsiteX1" fmla="*/ 1241903 w 2483800"/>
              <a:gd name="connsiteY1" fmla="*/ 0 h 2649637"/>
              <a:gd name="connsiteX2" fmla="*/ 1282228 w 2483800"/>
              <a:gd name="connsiteY2" fmla="*/ 4783 h 2649637"/>
              <a:gd name="connsiteX3" fmla="*/ 1321426 w 2483800"/>
              <a:gd name="connsiteY3" fmla="*/ 19130 h 2649637"/>
              <a:gd name="connsiteX4" fmla="*/ 2385520 w 2483800"/>
              <a:gd name="connsiteY4" fmla="*/ 551178 h 2649637"/>
              <a:gd name="connsiteX5" fmla="*/ 2483800 w 2483800"/>
              <a:gd name="connsiteY5" fmla="*/ 710202 h 2649637"/>
              <a:gd name="connsiteX6" fmla="*/ 2483800 w 2483800"/>
              <a:gd name="connsiteY6" fmla="*/ 1939377 h 2649637"/>
              <a:gd name="connsiteX7" fmla="*/ 2385517 w 2483800"/>
              <a:gd name="connsiteY7" fmla="*/ 2098463 h 2649637"/>
              <a:gd name="connsiteX8" fmla="*/ 1321421 w 2483800"/>
              <a:gd name="connsiteY8" fmla="*/ 2630510 h 2649637"/>
              <a:gd name="connsiteX9" fmla="*/ 1162374 w 2483800"/>
              <a:gd name="connsiteY9" fmla="*/ 2630508 h 2649637"/>
              <a:gd name="connsiteX10" fmla="*/ 98279 w 2483800"/>
              <a:gd name="connsiteY10" fmla="*/ 2098461 h 2649637"/>
              <a:gd name="connsiteX11" fmla="*/ 0 w 2483800"/>
              <a:gd name="connsiteY11" fmla="*/ 1939437 h 2649637"/>
              <a:gd name="connsiteX12" fmla="*/ 0 w 2483800"/>
              <a:gd name="connsiteY12" fmla="*/ 710262 h 2649637"/>
              <a:gd name="connsiteX13" fmla="*/ 98283 w 2483800"/>
              <a:gd name="connsiteY13" fmla="*/ 551176 h 2649637"/>
              <a:gd name="connsiteX14" fmla="*/ 1162378 w 2483800"/>
              <a:gd name="connsiteY14" fmla="*/ 19128 h 2649637"/>
              <a:gd name="connsiteX15" fmla="*/ 1201576 w 2483800"/>
              <a:gd name="connsiteY15" fmla="*/ 4781 h 264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800" h="2649637">
                <a:moveTo>
                  <a:pt x="1241901" y="0"/>
                </a:moveTo>
                <a:lnTo>
                  <a:pt x="1241903" y="0"/>
                </a:lnTo>
                <a:lnTo>
                  <a:pt x="1282228" y="4783"/>
                </a:lnTo>
                <a:cubicBezTo>
                  <a:pt x="1295545" y="7971"/>
                  <a:pt x="1308674" y="12754"/>
                  <a:pt x="1321426" y="19130"/>
                </a:cubicBezTo>
                <a:cubicBezTo>
                  <a:pt x="1372435" y="44635"/>
                  <a:pt x="2323621" y="520228"/>
                  <a:pt x="2385520" y="551178"/>
                </a:cubicBezTo>
                <a:cubicBezTo>
                  <a:pt x="2447420" y="582128"/>
                  <a:pt x="2483800" y="640996"/>
                  <a:pt x="2483800" y="710202"/>
                </a:cubicBezTo>
                <a:cubicBezTo>
                  <a:pt x="2483800" y="779408"/>
                  <a:pt x="2483800" y="1870171"/>
                  <a:pt x="2483800" y="1939377"/>
                </a:cubicBezTo>
                <a:cubicBezTo>
                  <a:pt x="2483800" y="2008583"/>
                  <a:pt x="2447417" y="2067513"/>
                  <a:pt x="2385517" y="2098463"/>
                </a:cubicBezTo>
                <a:cubicBezTo>
                  <a:pt x="2323617" y="2129413"/>
                  <a:pt x="1372431" y="2605005"/>
                  <a:pt x="1321421" y="2630510"/>
                </a:cubicBezTo>
                <a:cubicBezTo>
                  <a:pt x="1270412" y="2656015"/>
                  <a:pt x="1213384" y="2656012"/>
                  <a:pt x="1162374" y="2630508"/>
                </a:cubicBezTo>
                <a:cubicBezTo>
                  <a:pt x="1111365" y="2605002"/>
                  <a:pt x="160179" y="2129409"/>
                  <a:pt x="98279" y="2098461"/>
                </a:cubicBezTo>
                <a:cubicBezTo>
                  <a:pt x="36379" y="2067510"/>
                  <a:pt x="0" y="2008642"/>
                  <a:pt x="0" y="1939437"/>
                </a:cubicBezTo>
                <a:cubicBezTo>
                  <a:pt x="0" y="1870230"/>
                  <a:pt x="0" y="779467"/>
                  <a:pt x="0" y="710262"/>
                </a:cubicBezTo>
                <a:cubicBezTo>
                  <a:pt x="0" y="641055"/>
                  <a:pt x="36384" y="582125"/>
                  <a:pt x="98283" y="551176"/>
                </a:cubicBezTo>
                <a:cubicBezTo>
                  <a:pt x="160183" y="520225"/>
                  <a:pt x="1111368" y="44632"/>
                  <a:pt x="1162378" y="19128"/>
                </a:cubicBezTo>
                <a:cubicBezTo>
                  <a:pt x="1175131" y="12752"/>
                  <a:pt x="1188259" y="7969"/>
                  <a:pt x="1201576" y="4781"/>
                </a:cubicBezTo>
                <a:close/>
              </a:path>
            </a:pathLst>
          </a:custGeom>
          <a:solidFill>
            <a:schemeClr val="accent1">
              <a:alpha val="50000"/>
            </a:schemeClr>
          </a:solidFill>
          <a:ln w="3175" cap="flat" cmpd="sng" algn="ctr">
            <a:solidFill>
              <a:schemeClr val="tx1">
                <a:lumMod val="40000"/>
                <a:lumOff val="60000"/>
                <a:alpha val="20000"/>
              </a:schemeClr>
            </a:solidFill>
            <a:prstDash val="solid"/>
            <a:round/>
            <a:headEnd type="none" w="med" len="med"/>
            <a:tailEnd type="none" w="med" len="med"/>
          </a:ln>
        </p:spPr>
      </p:pic>
      <p:sp>
        <p:nvSpPr>
          <p:cNvPr id="21" name="矩形 20"/>
          <p:cNvSpPr/>
          <p:nvPr>
            <p:custDataLst>
              <p:tags r:id="rId12"/>
            </p:custDataLst>
          </p:nvPr>
        </p:nvSpPr>
        <p:spPr>
          <a:xfrm>
            <a:off x="8397800" y="5333462"/>
            <a:ext cx="2561982" cy="1103297"/>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kern="0">
                <a:solidFill>
                  <a:schemeClr val="tx1">
                    <a:lumMod val="85000"/>
                    <a:lumOff val="15000"/>
                  </a:schemeClr>
                </a:solidFill>
                <a:latin typeface="+mn-ea"/>
                <a:cs typeface="+mn-ea"/>
              </a:rPr>
              <a:t>学習成果を週ごとに再検討し、計画を調整してPython APIとアルゴリズム開発の効率的なマスターを確保します。</a:t>
            </a:r>
            <a:endParaRPr lang="zh-CN" altLang="en-US" sz="1600" kern="0">
              <a:solidFill>
                <a:schemeClr val="tx1">
                  <a:lumMod val="85000"/>
                  <a:lumOff val="15000"/>
                </a:schemeClr>
              </a:solidFill>
              <a:latin typeface="+mn-ea"/>
              <a:cs typeface="+mn-ea"/>
            </a:endParaRPr>
          </a:p>
        </p:txBody>
      </p:sp>
      <p:sp>
        <p:nvSpPr>
          <p:cNvPr id="22" name="矩形 21"/>
          <p:cNvSpPr/>
          <p:nvPr>
            <p:custDataLst>
              <p:tags r:id="rId13"/>
            </p:custDataLst>
          </p:nvPr>
        </p:nvSpPr>
        <p:spPr>
          <a:xfrm>
            <a:off x="8397800" y="4833530"/>
            <a:ext cx="2561982" cy="461475"/>
          </a:xfrm>
          <a:prstGeom prst="rect">
            <a:avLst/>
          </a:prstGeom>
          <a:noFill/>
        </p:spPr>
        <p:txBody>
          <a:bodyPr wrap="square" lIns="0" tIns="0" rIns="0" bIns="0" rtlCol="0" anchor="b">
            <a:noAutofit/>
          </a:bodyPr>
          <a:p>
            <a:pPr algn="ctr">
              <a:spcBef>
                <a:spcPct val="0"/>
              </a:spcBef>
              <a:spcAft>
                <a:spcPct val="0"/>
              </a:spcAft>
            </a:pPr>
            <a:r>
              <a:rPr lang="zh-CN" altLang="en-US" sz="2000" b="1" kern="0">
                <a:solidFill>
                  <a:schemeClr val="accent1"/>
                </a:solidFill>
                <a:latin typeface="+mn-ea"/>
                <a:cs typeface="+mn-ea"/>
              </a:rPr>
              <a:t>進捗状況の追跡</a:t>
            </a:r>
            <a:endParaRPr lang="zh-CN" altLang="en-US" sz="2000" b="1" kern="0">
              <a:solidFill>
                <a:schemeClr val="accent1"/>
              </a:solidFill>
              <a:latin typeface="+mn-ea"/>
              <a:cs typeface="+mn-ea"/>
            </a:endParaRPr>
          </a:p>
        </p:txBody>
      </p:sp>
      <p:sp>
        <p:nvSpPr>
          <p:cNvPr id="46" name="标题 1"/>
          <p:cNvSpPr txBox="1"/>
          <p:nvPr>
            <p:custDataLst>
              <p:tags r:id="rId14"/>
            </p:custDataLst>
          </p:nvPr>
        </p:nvSpPr>
        <p:spPr>
          <a:xfrm>
            <a:off x="546815" y="174690"/>
            <a:ext cx="7633205" cy="590720"/>
          </a:xfrm>
          <a:prstGeom prst="rect">
            <a:avLst/>
          </a:prstGeom>
        </p:spPr>
        <p:txBody>
          <a:bodyPr vert="horz" wrap="none" lIns="91440" tIns="45720" rIns="91440" bIns="45720" rtlCol="0" anchor="ctr">
            <a:normAutofit/>
          </a:bodyPr>
          <a:lstStyle>
            <a:lvl1pPr algn="l" defTabSz="914400" rtl="0" eaLnBrk="1" latinLnBrk="0" hangingPunct="1">
              <a:lnSpc>
                <a:spcPct val="90000"/>
              </a:lnSpc>
              <a:spcBef>
                <a:spcPct val="0"/>
              </a:spcBef>
              <a:buNone/>
              <a:defRPr sz="2400" b="1" i="0" kern="1200" spc="0" baseline="0">
                <a:solidFill>
                  <a:schemeClr val="tx1"/>
                </a:solidFill>
                <a:latin typeface="HarmonyOS Sans SC" panose="00000500000000000000" pitchFamily="2" charset="-122"/>
                <a:ea typeface="HarmonyOS Sans SC" panose="00000500000000000000" pitchFamily="2" charset="-122"/>
                <a:cs typeface="+mj-cs"/>
              </a:defRPr>
            </a:lvl1pPr>
          </a:lstStyle>
          <a:p>
            <a:pPr algn="l"/>
            <a:r>
              <a:rPr kumimoji="1" lang="zh-CN" altLang="zh-CN" sz="3200"/>
              <a:t>学習経路計画</a:t>
            </a:r>
            <a:endParaRPr kumimoji="1" lang="zh-CN" altLang="zh-CN" sz="3200"/>
          </a:p>
        </p:txBody>
      </p:sp>
    </p:spTree>
    <p:custDataLst>
      <p:tags r:id="rId1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2" name="直接连接符 11"/>
          <p:cNvCxnSpPr/>
          <p:nvPr>
            <p:custDataLst>
              <p:tags r:id="rId1"/>
            </p:custDataLst>
          </p:nvPr>
        </p:nvCxnSpPr>
        <p:spPr>
          <a:xfrm>
            <a:off x="4820267" y="3216471"/>
            <a:ext cx="2231758"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pic>
        <p:nvPicPr>
          <p:cNvPr id="2" name="图片 1" descr="424228647\74a8cc855e2cbe53b0a84ed7aaffe598"/>
          <p:cNvPicPr>
            <a:picLocks noChangeAspect="1"/>
          </p:cNvPicPr>
          <p:nvPr>
            <p:custDataLst>
              <p:tags r:id="rId2"/>
            </p:custDataLst>
          </p:nvPr>
        </p:nvPicPr>
        <p:blipFill rotWithShape="1">
          <a:blip r:embed="rId3"/>
          <a:srcRect l="35243"/>
          <a:stretch>
            <a:fillRect/>
          </a:stretch>
        </p:blipFill>
        <p:spPr>
          <a:xfrm>
            <a:off x="0" y="1713865"/>
            <a:ext cx="4317365" cy="4118610"/>
          </a:xfrm>
          <a:prstGeom prst="rect">
            <a:avLst/>
          </a:prstGeom>
          <a:ln w="9525" cap="flat" cmpd="sng" algn="ctr">
            <a:noFill/>
            <a:prstDash val="solid"/>
            <a:round/>
            <a:headEnd type="none" w="med" len="med"/>
            <a:tailEnd type="none" w="med" len="med"/>
          </a:ln>
        </p:spPr>
      </p:pic>
      <p:pic>
        <p:nvPicPr>
          <p:cNvPr id="10" name="图片 2" descr="C:/Users/chang/AppData/Roaming/Kingsoft/office6/wppai/generateppt/8e49bb39-db0b-4b3f-b5ec-64c32927be39.jpg8e49bb39-db0b-4b3f-b5ec-64c32927be39"/>
          <p:cNvPicPr>
            <a:picLocks noChangeAspect="1"/>
          </p:cNvPicPr>
          <p:nvPr>
            <p:custDataLst>
              <p:tags r:id="rId4"/>
            </p:custDataLst>
          </p:nvPr>
        </p:nvPicPr>
        <p:blipFill rotWithShape="1">
          <a:blip r:embed="rId5"/>
          <a:srcRect t="375" b="375"/>
          <a:stretch>
            <a:fillRect/>
          </a:stretch>
        </p:blipFill>
        <p:spPr>
          <a:xfrm>
            <a:off x="0" y="2141855"/>
            <a:ext cx="3429635" cy="3079750"/>
          </a:xfrm>
          <a:prstGeom prst="rect">
            <a:avLst/>
          </a:prstGeom>
          <a:solidFill>
            <a:srgbClr val="FFFFFF">
              <a:alpha val="0"/>
            </a:srgbClr>
          </a:solidFill>
          <a:ln w="9525" cap="flat" cmpd="sng" algn="ctr">
            <a:solidFill>
              <a:schemeClr val="accent1">
                <a:alpha val="20000"/>
              </a:schemeClr>
            </a:solidFill>
            <a:prstDash val="solid"/>
            <a:round/>
            <a:headEnd type="none" w="med" len="med"/>
            <a:tailEnd type="none" w="med" len="med"/>
          </a:ln>
        </p:spPr>
      </p:pic>
      <p:sp>
        <p:nvSpPr>
          <p:cNvPr id="4" name="边界"/>
          <p:cNvSpPr/>
          <p:nvPr>
            <p:custDataLst>
              <p:tags r:id="rId6"/>
            </p:custDataLst>
          </p:nvPr>
        </p:nvSpPr>
        <p:spPr>
          <a:xfrm>
            <a:off x="4575253" y="1676400"/>
            <a:ext cx="7013774" cy="4572000"/>
          </a:xfrm>
          <a:prstGeom prst="rect">
            <a:avLst/>
          </a:prstGeom>
          <a:solidFill>
            <a:srgbClr val="FFFFFF">
              <a:alpha val="0"/>
            </a:srgb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23" name="矩形 22"/>
          <p:cNvSpPr/>
          <p:nvPr>
            <p:custDataLst>
              <p:tags r:id="rId7"/>
            </p:custDataLst>
          </p:nvPr>
        </p:nvSpPr>
        <p:spPr>
          <a:xfrm>
            <a:off x="4575253" y="1676400"/>
            <a:ext cx="3007778" cy="1239692"/>
          </a:xfrm>
          <a:prstGeom prst="rect">
            <a:avLst/>
          </a:prstGeom>
          <a:noFill/>
        </p:spPr>
        <p:txBody>
          <a:bodyPr wrap="none" lIns="0" tIns="0" rIns="0" bIns="0" rtlCol="0" anchor="b" anchorCtr="0">
            <a:normAutofit/>
          </a:bodyPr>
          <a:p>
            <a:pPr>
              <a:spcBef>
                <a:spcPct val="0"/>
              </a:spcBef>
              <a:spcAft>
                <a:spcPct val="0"/>
              </a:spcAft>
            </a:pPr>
            <a:r>
              <a:rPr lang="en-US" altLang="zh-CN" sz="6600">
                <a:solidFill>
                  <a:schemeClr val="accent1">
                    <a:alpha val="41961"/>
                  </a:schemeClr>
                </a:solidFill>
                <a:latin typeface="+mn-ea"/>
                <a:cs typeface="+mn-ea"/>
                <a:sym typeface="+mn-ea"/>
              </a:rPr>
              <a:t>01</a:t>
            </a:r>
            <a:endParaRPr lang="en-US" altLang="zh-CN" sz="6600" dirty="0">
              <a:solidFill>
                <a:schemeClr val="accent1">
                  <a:alpha val="41961"/>
                </a:schemeClr>
              </a:solidFill>
              <a:latin typeface="+mn-ea"/>
              <a:cs typeface="+mn-ea"/>
              <a:sym typeface="+mn-ea"/>
            </a:endParaRPr>
          </a:p>
        </p:txBody>
      </p:sp>
      <p:cxnSp>
        <p:nvCxnSpPr>
          <p:cNvPr id="24" name="直接连接符 23"/>
          <p:cNvCxnSpPr/>
          <p:nvPr>
            <p:custDataLst>
              <p:tags r:id="rId8"/>
            </p:custDataLst>
          </p:nvPr>
        </p:nvCxnSpPr>
        <p:spPr>
          <a:xfrm>
            <a:off x="4575888" y="3038029"/>
            <a:ext cx="3006418" cy="0"/>
          </a:xfrm>
          <a:prstGeom prst="line">
            <a:avLst/>
          </a:prstGeom>
          <a:ln w="12700">
            <a:solidFill>
              <a:schemeClr val="accent1">
                <a:alpha val="40000"/>
              </a:schemeClr>
            </a:solidFill>
          </a:ln>
        </p:spPr>
        <p:style>
          <a:lnRef idx="2">
            <a:schemeClr val="accent1"/>
          </a:lnRef>
          <a:fillRef idx="0">
            <a:srgbClr val="FFFFFF"/>
          </a:fillRef>
          <a:effectRef idx="0">
            <a:srgbClr val="FFFFFF"/>
          </a:effectRef>
          <a:fontRef idx="minor">
            <a:schemeClr val="tx1"/>
          </a:fontRef>
        </p:style>
      </p:cxnSp>
      <p:sp>
        <p:nvSpPr>
          <p:cNvPr id="25" name="矩形 24"/>
          <p:cNvSpPr/>
          <p:nvPr>
            <p:custDataLst>
              <p:tags r:id="rId9"/>
            </p:custDataLst>
          </p:nvPr>
        </p:nvSpPr>
        <p:spPr>
          <a:xfrm>
            <a:off x="4575888" y="3231096"/>
            <a:ext cx="3007778" cy="567769"/>
          </a:xfrm>
          <a:prstGeom prst="rect">
            <a:avLst/>
          </a:prstGeom>
          <a:noFill/>
        </p:spPr>
        <p:txBody>
          <a:bodyPr wrap="square" lIns="0" tIns="0" rIns="0" bIns="0" rtlCol="0" anchor="b" anchorCtr="0">
            <a:noAutofit/>
          </a:bodyPr>
          <a:p>
            <a:pPr>
              <a:spcBef>
                <a:spcPct val="0"/>
              </a:spcBef>
              <a:spcAft>
                <a:spcPct val="0"/>
              </a:spcAft>
            </a:pPr>
            <a:r>
              <a:rPr lang="zh-CN" altLang="en-US" sz="2800" b="1">
                <a:solidFill>
                  <a:schemeClr val="accent1"/>
                </a:solidFill>
                <a:latin typeface="+mn-ea"/>
                <a:cs typeface="+mn-ea"/>
                <a:sym typeface="+mn-ea"/>
              </a:rPr>
              <a:t>シミュレーション環境の構築</a:t>
            </a:r>
            <a:endParaRPr lang="zh-CN" altLang="en-US" sz="2800" b="1">
              <a:solidFill>
                <a:schemeClr val="accent1"/>
              </a:solidFill>
              <a:latin typeface="+mn-ea"/>
              <a:cs typeface="+mn-ea"/>
              <a:sym typeface="+mn-ea"/>
            </a:endParaRPr>
          </a:p>
        </p:txBody>
      </p:sp>
      <p:sp>
        <p:nvSpPr>
          <p:cNvPr id="26" name="矩形 25"/>
          <p:cNvSpPr/>
          <p:nvPr>
            <p:custDataLst>
              <p:tags r:id="rId10"/>
            </p:custDataLst>
          </p:nvPr>
        </p:nvSpPr>
        <p:spPr>
          <a:xfrm>
            <a:off x="4575888" y="3799500"/>
            <a:ext cx="3007143" cy="1661391"/>
          </a:xfrm>
          <a:prstGeom prst="rect">
            <a:avLst/>
          </a:prstGeom>
          <a:ln>
            <a:noFill/>
            <a:prstDash val="sysDash"/>
          </a:ln>
        </p:spPr>
        <p:txBody>
          <a:bodyPr vert="horz" wrap="square" lIns="0" tIns="0" rIns="0" bIns="0" rtlCol="0">
            <a:noAutofit/>
          </a:bodyPr>
          <a:p>
            <a:pPr algn="just">
              <a:lnSpc>
                <a:spcPct val="150000"/>
              </a:lnSpc>
              <a:spcBef>
                <a:spcPct val="0"/>
              </a:spcBef>
              <a:spcAft>
                <a:spcPct val="0"/>
              </a:spcAft>
            </a:pPr>
            <a:r>
              <a:rPr lang="zh-CN" altLang="en-US" sz="2000">
                <a:ln>
                  <a:noFill/>
                  <a:prstDash val="sysDot"/>
                </a:ln>
                <a:solidFill>
                  <a:schemeClr val="tx1">
                    <a:lumMod val="85000"/>
                    <a:lumOff val="15000"/>
                  </a:schemeClr>
                </a:solidFill>
                <a:latin typeface="+mn-ea"/>
                <a:cs typeface="+mn-ea"/>
                <a:sym typeface="+mn-ea"/>
              </a:rPr>
              <a:t>Python APIを介してセンサー、車両パラメータ、シーンパラメータの設定を学びます。</a:t>
            </a:r>
            <a:endParaRPr lang="zh-CN" altLang="en-US" sz="2000">
              <a:ln>
                <a:noFill/>
                <a:prstDash val="sysDot"/>
              </a:ln>
              <a:solidFill>
                <a:schemeClr val="tx1">
                  <a:lumMod val="85000"/>
                  <a:lumOff val="15000"/>
                </a:schemeClr>
              </a:solidFill>
              <a:latin typeface="+mn-ea"/>
              <a:cs typeface="+mn-ea"/>
              <a:sym typeface="+mn-ea"/>
            </a:endParaRPr>
          </a:p>
        </p:txBody>
      </p:sp>
      <p:sp>
        <p:nvSpPr>
          <p:cNvPr id="27" name="矩形 26"/>
          <p:cNvSpPr/>
          <p:nvPr>
            <p:custDataLst>
              <p:tags r:id="rId11"/>
            </p:custDataLst>
          </p:nvPr>
        </p:nvSpPr>
        <p:spPr>
          <a:xfrm>
            <a:off x="8581389" y="1675765"/>
            <a:ext cx="3007778" cy="1239692"/>
          </a:xfrm>
          <a:prstGeom prst="rect">
            <a:avLst/>
          </a:prstGeom>
          <a:noFill/>
        </p:spPr>
        <p:txBody>
          <a:bodyPr wrap="none" lIns="0" tIns="0" rIns="0" bIns="0" rtlCol="0" anchor="b" anchorCtr="0">
            <a:normAutofit/>
          </a:bodyPr>
          <a:p>
            <a:pPr>
              <a:spcBef>
                <a:spcPct val="0"/>
              </a:spcBef>
              <a:spcAft>
                <a:spcPct val="0"/>
              </a:spcAft>
            </a:pPr>
            <a:r>
              <a:rPr lang="en-US" altLang="zh-CN" sz="6600">
                <a:solidFill>
                  <a:schemeClr val="accent1">
                    <a:alpha val="41961"/>
                  </a:schemeClr>
                </a:solidFill>
                <a:latin typeface="+mn-ea"/>
                <a:cs typeface="+mn-ea"/>
                <a:sym typeface="+mn-ea"/>
              </a:rPr>
              <a:t>02</a:t>
            </a:r>
            <a:endParaRPr lang="en-US" altLang="zh-CN" sz="6600">
              <a:solidFill>
                <a:schemeClr val="accent1">
                  <a:alpha val="41961"/>
                </a:schemeClr>
              </a:solidFill>
              <a:latin typeface="+mn-ea"/>
              <a:cs typeface="+mn-ea"/>
              <a:sym typeface="+mn-ea"/>
            </a:endParaRPr>
          </a:p>
        </p:txBody>
      </p:sp>
      <p:cxnSp>
        <p:nvCxnSpPr>
          <p:cNvPr id="28" name="直接连接符 27"/>
          <p:cNvCxnSpPr/>
          <p:nvPr>
            <p:custDataLst>
              <p:tags r:id="rId12"/>
            </p:custDataLst>
          </p:nvPr>
        </p:nvCxnSpPr>
        <p:spPr>
          <a:xfrm>
            <a:off x="8582025" y="3037394"/>
            <a:ext cx="3006418" cy="0"/>
          </a:xfrm>
          <a:prstGeom prst="line">
            <a:avLst/>
          </a:prstGeom>
          <a:ln w="12700">
            <a:solidFill>
              <a:schemeClr val="accent1">
                <a:alpha val="40000"/>
              </a:schemeClr>
            </a:solidFill>
          </a:ln>
        </p:spPr>
        <p:style>
          <a:lnRef idx="2">
            <a:schemeClr val="accent1"/>
          </a:lnRef>
          <a:fillRef idx="0">
            <a:srgbClr val="FFFFFF"/>
          </a:fillRef>
          <a:effectRef idx="0">
            <a:srgbClr val="FFFFFF"/>
          </a:effectRef>
          <a:fontRef idx="minor">
            <a:schemeClr val="tx1"/>
          </a:fontRef>
        </p:style>
      </p:cxnSp>
      <p:sp>
        <p:nvSpPr>
          <p:cNvPr id="29" name="矩形 28"/>
          <p:cNvSpPr/>
          <p:nvPr>
            <p:custDataLst>
              <p:tags r:id="rId13"/>
            </p:custDataLst>
          </p:nvPr>
        </p:nvSpPr>
        <p:spPr>
          <a:xfrm>
            <a:off x="8581389" y="3230461"/>
            <a:ext cx="3007778" cy="567769"/>
          </a:xfrm>
          <a:prstGeom prst="rect">
            <a:avLst/>
          </a:prstGeom>
          <a:noFill/>
        </p:spPr>
        <p:txBody>
          <a:bodyPr wrap="square" lIns="0" tIns="0" rIns="0" bIns="0" rtlCol="0" anchor="b" anchorCtr="0">
            <a:noAutofit/>
          </a:bodyPr>
          <a:p>
            <a:pPr>
              <a:spcBef>
                <a:spcPct val="0"/>
              </a:spcBef>
              <a:spcAft>
                <a:spcPct val="0"/>
              </a:spcAft>
            </a:pPr>
            <a:r>
              <a:rPr lang="zh-CN" altLang="en-US" sz="2800" b="1">
                <a:solidFill>
                  <a:schemeClr val="accent1"/>
                </a:solidFill>
                <a:latin typeface="+mn-ea"/>
                <a:cs typeface="+mn-ea"/>
                <a:sym typeface="+mn-ea"/>
              </a:rPr>
              <a:t>データ相互作用メカニズム</a:t>
            </a:r>
            <a:endParaRPr lang="zh-CN" altLang="en-US" sz="2800" b="1">
              <a:solidFill>
                <a:schemeClr val="accent1"/>
              </a:solidFill>
              <a:latin typeface="+mn-ea"/>
              <a:cs typeface="+mn-ea"/>
              <a:sym typeface="+mn-ea"/>
            </a:endParaRPr>
          </a:p>
        </p:txBody>
      </p:sp>
      <p:sp>
        <p:nvSpPr>
          <p:cNvPr id="30" name="矩形 29"/>
          <p:cNvSpPr/>
          <p:nvPr>
            <p:custDataLst>
              <p:tags r:id="rId14"/>
            </p:custDataLst>
          </p:nvPr>
        </p:nvSpPr>
        <p:spPr>
          <a:xfrm>
            <a:off x="8582025" y="3798865"/>
            <a:ext cx="3007143" cy="1661391"/>
          </a:xfrm>
          <a:prstGeom prst="rect">
            <a:avLst/>
          </a:prstGeom>
          <a:ln>
            <a:noFill/>
            <a:prstDash val="sysDash"/>
          </a:ln>
        </p:spPr>
        <p:txBody>
          <a:bodyPr vert="horz" wrap="square" lIns="0" tIns="0" rIns="0" bIns="0" rtlCol="0">
            <a:noAutofit/>
          </a:bodyPr>
          <a:p>
            <a:pPr algn="just">
              <a:lnSpc>
                <a:spcPct val="150000"/>
              </a:lnSpc>
              <a:spcBef>
                <a:spcPct val="0"/>
              </a:spcBef>
              <a:spcAft>
                <a:spcPct val="0"/>
              </a:spcAft>
            </a:pPr>
            <a:r>
              <a:rPr lang="zh-CN" altLang="en-US" sz="2000">
                <a:ln>
                  <a:noFill/>
                  <a:prstDash val="sysDot"/>
                </a:ln>
                <a:solidFill>
                  <a:schemeClr val="tx1">
                    <a:lumMod val="85000"/>
                    <a:lumOff val="15000"/>
                  </a:schemeClr>
                </a:solidFill>
                <a:latin typeface="+mn-ea"/>
                <a:cs typeface="+mn-ea"/>
                <a:sym typeface="+mn-ea"/>
              </a:rPr>
              <a:t>センサデータストリーム処理、車両制御指令と通信プロトコルの実現を把握する。</a:t>
            </a:r>
            <a:endParaRPr lang="zh-CN" altLang="en-US" sz="2000">
              <a:ln>
                <a:noFill/>
                <a:prstDash val="sysDot"/>
              </a:ln>
              <a:solidFill>
                <a:schemeClr val="tx1">
                  <a:lumMod val="85000"/>
                  <a:lumOff val="15000"/>
                </a:schemeClr>
              </a:solidFill>
              <a:latin typeface="+mn-ea"/>
              <a:cs typeface="+mn-ea"/>
              <a:sym typeface="+mn-ea"/>
            </a:endParaRPr>
          </a:p>
        </p:txBody>
      </p:sp>
      <p:sp>
        <p:nvSpPr>
          <p:cNvPr id="3" name="标题 2"/>
          <p:cNvSpPr>
            <a:spLocks noGrp="1"/>
          </p:cNvSpPr>
          <p:nvPr>
            <p:ph type="title"/>
            <p:custDataLst>
              <p:tags r:id="rId15"/>
            </p:custDataLst>
          </p:nvPr>
        </p:nvSpPr>
        <p:spPr>
          <a:xfrm>
            <a:off x="609600" y="608400"/>
            <a:ext cx="10972800" cy="763200"/>
          </a:xfrm>
        </p:spPr>
        <p:txBody>
          <a:bodyPr/>
          <a:lstStyle/>
          <a:p>
            <a:r>
              <a:rPr kumimoji="1" lang="en-US" altLang="zh-CN" sz="3200" b="1">
                <a:solidFill>
                  <a:schemeClr val="tx1"/>
                </a:solidFill>
              </a:rPr>
              <a:t>コア機能のマスター</a:t>
            </a:r>
            <a:endParaRPr kumimoji="1" lang="en-US" altLang="zh-CN" sz="3200" b="1">
              <a:solidFill>
                <a:schemeClr val="tx1"/>
              </a:solidFill>
            </a:endParaRPr>
          </a:p>
        </p:txBody>
      </p:sp>
    </p:spTree>
    <p:custDataLst>
      <p:tags r:id="rId1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2" name="直接连接符 11"/>
          <p:cNvCxnSpPr/>
          <p:nvPr>
            <p:custDataLst>
              <p:tags r:id="rId1"/>
            </p:custDataLst>
          </p:nvPr>
        </p:nvCxnSpPr>
        <p:spPr>
          <a:xfrm>
            <a:off x="4820267" y="3216471"/>
            <a:ext cx="2231758"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矩形 1"/>
          <p:cNvSpPr/>
          <p:nvPr>
            <p:custDataLst>
              <p:tags r:id="rId2"/>
            </p:custDataLst>
          </p:nvPr>
        </p:nvSpPr>
        <p:spPr>
          <a:xfrm>
            <a:off x="695960" y="1415799"/>
            <a:ext cx="5041524" cy="4644259"/>
          </a:xfrm>
          <a:prstGeom prst="rect">
            <a:avLst/>
          </a:prstGeom>
          <a:solidFill>
            <a:schemeClr val="tx1">
              <a:lumMod val="40000"/>
              <a:lumOff val="60000"/>
              <a:alpha val="15000"/>
            </a:schemeClr>
          </a:solidFill>
          <a:ln w="9525">
            <a:solidFill>
              <a:schemeClr val="tx1">
                <a:lumMod val="40000"/>
                <a:lumOff val="60000"/>
                <a:alpha val="2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p>
            <a:pPr algn="ctr"/>
            <a:endParaRPr lang="zh-CN" altLang="en-US">
              <a:solidFill>
                <a:schemeClr val="bg1"/>
              </a:solidFill>
              <a:latin typeface="+mn-ea"/>
              <a:sym typeface="MiSans Normal" panose="00000500000000000000" charset="-122"/>
            </a:endParaRPr>
          </a:p>
        </p:txBody>
      </p:sp>
      <p:pic>
        <p:nvPicPr>
          <p:cNvPr id="4" name="图片 3" descr="C:/Users/chang/AppData/Roaming/Kingsoft/office6/wppai/generateppt/66b238dd9706b66685da90d497ee999c.jpg66b238dd9706b66685da90d497ee999c"/>
          <p:cNvPicPr>
            <a:picLocks noChangeAspect="1"/>
          </p:cNvPicPr>
          <p:nvPr>
            <p:custDataLst>
              <p:tags r:id="rId3"/>
            </p:custDataLst>
          </p:nvPr>
        </p:nvPicPr>
        <p:blipFill rotWithShape="1">
          <a:blip r:embed="rId4"/>
          <a:srcRect t="22363" b="22363"/>
          <a:stretch>
            <a:fillRect/>
          </a:stretch>
        </p:blipFill>
        <p:spPr>
          <a:xfrm>
            <a:off x="696595" y="1415799"/>
            <a:ext cx="5040889" cy="2943861"/>
          </a:xfrm>
          <a:custGeom>
            <a:avLst/>
            <a:gdLst/>
            <a:ahLst/>
            <a:cxnLst>
              <a:cxn ang="3">
                <a:pos x="hc" y="t"/>
              </a:cxn>
              <a:cxn ang="cd2">
                <a:pos x="l" y="vc"/>
              </a:cxn>
              <a:cxn ang="cd4">
                <a:pos x="hc" y="b"/>
              </a:cxn>
              <a:cxn ang="0">
                <a:pos x="r" y="vc"/>
              </a:cxn>
            </a:cxnLst>
            <a:rect l="l" t="t" r="r" b="b"/>
            <a:pathLst>
              <a:path w="3402" h="2926">
                <a:moveTo>
                  <a:pt x="0" y="0"/>
                </a:moveTo>
                <a:lnTo>
                  <a:pt x="3402" y="0"/>
                </a:lnTo>
                <a:lnTo>
                  <a:pt x="3402" y="2926"/>
                </a:lnTo>
                <a:lnTo>
                  <a:pt x="0" y="2926"/>
                </a:lnTo>
                <a:lnTo>
                  <a:pt x="0" y="0"/>
                </a:lnTo>
                <a:close/>
              </a:path>
            </a:pathLst>
          </a:custGeom>
          <a:solidFill>
            <a:schemeClr val="accent1">
              <a:alpha val="15000"/>
            </a:schemeClr>
          </a:solidFill>
          <a:ln w="3175" cap="flat" cmpd="sng" algn="ctr">
            <a:solidFill>
              <a:schemeClr val="tx1">
                <a:lumMod val="40000"/>
                <a:lumOff val="60000"/>
                <a:alpha val="20000"/>
              </a:schemeClr>
            </a:solidFill>
            <a:prstDash val="solid"/>
            <a:round/>
            <a:headEnd type="none" w="med" len="med"/>
            <a:tailEnd type="none" w="med" len="med"/>
          </a:ln>
        </p:spPr>
      </p:pic>
      <p:sp>
        <p:nvSpPr>
          <p:cNvPr id="5" name="矩形 4"/>
          <p:cNvSpPr/>
          <p:nvPr>
            <p:custDataLst>
              <p:tags r:id="rId5"/>
            </p:custDataLst>
          </p:nvPr>
        </p:nvSpPr>
        <p:spPr>
          <a:xfrm>
            <a:off x="1136092" y="4536104"/>
            <a:ext cx="4173296" cy="520188"/>
          </a:xfrm>
          <a:prstGeom prst="rect">
            <a:avLst/>
          </a:prstGeom>
          <a:noFill/>
        </p:spPr>
        <p:txBody>
          <a:bodyPr wrap="square" lIns="0" tIns="0" rIns="0" bIns="0" rtlCol="0" anchor="ctr" anchorCtr="0">
            <a:noAutofit/>
          </a:bodyPr>
          <a:p>
            <a:pPr>
              <a:spcBef>
                <a:spcPct val="0"/>
              </a:spcBef>
              <a:spcAft>
                <a:spcPct val="0"/>
              </a:spcAft>
            </a:pPr>
            <a:r>
              <a:rPr lang="zh-CN" altLang="en-US" sz="2400" b="1" dirty="0">
                <a:solidFill>
                  <a:schemeClr val="tx1">
                    <a:lumMod val="85000"/>
                    <a:lumOff val="15000"/>
                  </a:schemeClr>
                </a:solidFill>
                <a:latin typeface="+mn-ea"/>
                <a:cs typeface="+mn-ea"/>
              </a:rPr>
              <a:t>テストシナリオ設計</a:t>
            </a:r>
            <a:endParaRPr lang="zh-CN" altLang="en-US" sz="2400" b="1" dirty="0">
              <a:solidFill>
                <a:schemeClr val="tx1">
                  <a:lumMod val="85000"/>
                  <a:lumOff val="15000"/>
                </a:schemeClr>
              </a:solidFill>
              <a:latin typeface="+mn-ea"/>
              <a:cs typeface="+mn-ea"/>
            </a:endParaRPr>
          </a:p>
        </p:txBody>
      </p:sp>
      <p:sp>
        <p:nvSpPr>
          <p:cNvPr id="9" name="矩形 8"/>
          <p:cNvSpPr/>
          <p:nvPr>
            <p:custDataLst>
              <p:tags r:id="rId6"/>
            </p:custDataLst>
          </p:nvPr>
        </p:nvSpPr>
        <p:spPr>
          <a:xfrm>
            <a:off x="1136092" y="5082301"/>
            <a:ext cx="4174293" cy="916073"/>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dirty="0">
                <a:solidFill>
                  <a:schemeClr val="tx1">
                    <a:lumMod val="85000"/>
                    <a:lumOff val="15000"/>
                  </a:schemeClr>
                </a:solidFill>
                <a:latin typeface="+mn-ea"/>
                <a:cs typeface="+mn-ea"/>
              </a:rPr>
              <a:t>車線維持、障害物回避などの事例を利用して、複雑な交通シーンをシミュレーションする。</a:t>
            </a:r>
            <a:endParaRPr lang="zh-CN" altLang="en-US" dirty="0">
              <a:solidFill>
                <a:schemeClr val="tx1">
                  <a:lumMod val="85000"/>
                  <a:lumOff val="15000"/>
                </a:schemeClr>
              </a:solidFill>
              <a:latin typeface="+mn-ea"/>
              <a:cs typeface="+mn-ea"/>
            </a:endParaRPr>
          </a:p>
        </p:txBody>
      </p:sp>
      <p:sp>
        <p:nvSpPr>
          <p:cNvPr id="19" name="矩形 18"/>
          <p:cNvSpPr/>
          <p:nvPr>
            <p:custDataLst>
              <p:tags r:id="rId7"/>
            </p:custDataLst>
          </p:nvPr>
        </p:nvSpPr>
        <p:spPr>
          <a:xfrm>
            <a:off x="6455791" y="1415799"/>
            <a:ext cx="5040889" cy="4644258"/>
          </a:xfrm>
          <a:prstGeom prst="rect">
            <a:avLst/>
          </a:prstGeom>
          <a:solidFill>
            <a:schemeClr val="accent1"/>
          </a:solidFill>
          <a:ln w="9525">
            <a:solidFill>
              <a:schemeClr val="accent1">
                <a:alpha val="5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p>
            <a:pPr algn="ctr"/>
            <a:endParaRPr lang="zh-CN" altLang="en-US">
              <a:solidFill>
                <a:schemeClr val="bg1"/>
              </a:solidFill>
              <a:latin typeface="+mn-ea"/>
              <a:sym typeface="MiSans Normal" panose="00000500000000000000" charset="-122"/>
            </a:endParaRPr>
          </a:p>
        </p:txBody>
      </p:sp>
      <p:sp>
        <p:nvSpPr>
          <p:cNvPr id="20" name="矩形 19"/>
          <p:cNvSpPr/>
          <p:nvPr>
            <p:custDataLst>
              <p:tags r:id="rId8"/>
            </p:custDataLst>
          </p:nvPr>
        </p:nvSpPr>
        <p:spPr>
          <a:xfrm>
            <a:off x="6909261" y="4536104"/>
            <a:ext cx="4171303" cy="520188"/>
          </a:xfrm>
          <a:prstGeom prst="rect">
            <a:avLst/>
          </a:prstGeom>
          <a:noFill/>
        </p:spPr>
        <p:txBody>
          <a:bodyPr wrap="square" lIns="0" tIns="0" rIns="0" bIns="0" rtlCol="0" anchor="ctr" anchorCtr="0">
            <a:noAutofit/>
          </a:bodyPr>
          <a:p>
            <a:pPr>
              <a:spcBef>
                <a:spcPct val="0"/>
              </a:spcBef>
              <a:spcAft>
                <a:spcPct val="0"/>
              </a:spcAft>
            </a:pPr>
            <a:r>
              <a:rPr lang="zh-CN" altLang="en-US" sz="2400" b="1" dirty="0">
                <a:solidFill>
                  <a:schemeClr val="folHlink"/>
                </a:solidFill>
                <a:latin typeface="+mn-ea"/>
                <a:cs typeface="+mn-ea"/>
              </a:rPr>
              <a:t>アルゴリズム検証方法</a:t>
            </a:r>
            <a:endParaRPr lang="zh-CN" altLang="en-US" sz="2400" b="1" dirty="0">
              <a:solidFill>
                <a:schemeClr val="folHlink"/>
              </a:solidFill>
              <a:latin typeface="+mn-ea"/>
              <a:cs typeface="+mn-ea"/>
            </a:endParaRPr>
          </a:p>
        </p:txBody>
      </p:sp>
      <p:sp>
        <p:nvSpPr>
          <p:cNvPr id="21" name="矩形 20"/>
          <p:cNvSpPr/>
          <p:nvPr>
            <p:custDataLst>
              <p:tags r:id="rId9"/>
            </p:custDataLst>
          </p:nvPr>
        </p:nvSpPr>
        <p:spPr>
          <a:xfrm>
            <a:off x="6905450" y="5082301"/>
            <a:ext cx="4174293" cy="916073"/>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dirty="0">
                <a:solidFill>
                  <a:schemeClr val="folHlink"/>
                </a:solidFill>
                <a:latin typeface="+mn-ea"/>
                <a:cs typeface="+mn-ea"/>
              </a:rPr>
              <a:t>シミュレーション結菓と結び付けてアルゴリズムの性能を分析し、経路計画と決定論理を最適化する。</a:t>
            </a:r>
            <a:endParaRPr lang="zh-CN" altLang="en-US" dirty="0">
              <a:solidFill>
                <a:schemeClr val="folHlink"/>
              </a:solidFill>
              <a:latin typeface="+mn-ea"/>
              <a:cs typeface="+mn-ea"/>
            </a:endParaRPr>
          </a:p>
        </p:txBody>
      </p:sp>
      <p:pic>
        <p:nvPicPr>
          <p:cNvPr id="22" name="图片 21" descr="C:/Users/chang/AppData/Roaming/Kingsoft/office6/wppai/generateppt/96a5b3a2a437c0ccdc2afdb1844cb442.jpg96a5b3a2a437c0ccdc2afdb1844cb442"/>
          <p:cNvPicPr>
            <a:picLocks noChangeAspect="1"/>
          </p:cNvPicPr>
          <p:nvPr>
            <p:custDataLst>
              <p:tags r:id="rId10"/>
            </p:custDataLst>
          </p:nvPr>
        </p:nvPicPr>
        <p:blipFill rotWithShape="1">
          <a:blip r:embed="rId11"/>
          <a:srcRect t="20800" b="20800"/>
          <a:stretch>
            <a:fillRect/>
          </a:stretch>
        </p:blipFill>
        <p:spPr>
          <a:xfrm>
            <a:off x="6455791" y="1415799"/>
            <a:ext cx="5040889" cy="2943861"/>
          </a:xfrm>
          <a:custGeom>
            <a:avLst/>
            <a:gdLst/>
            <a:ahLst/>
            <a:cxnLst>
              <a:cxn ang="3">
                <a:pos x="hc" y="t"/>
              </a:cxn>
              <a:cxn ang="cd2">
                <a:pos x="l" y="vc"/>
              </a:cxn>
              <a:cxn ang="cd4">
                <a:pos x="hc" y="b"/>
              </a:cxn>
              <a:cxn ang="0">
                <a:pos x="r" y="vc"/>
              </a:cxn>
            </a:cxnLst>
            <a:rect l="l" t="t" r="r" b="b"/>
            <a:pathLst>
              <a:path w="3402" h="2926">
                <a:moveTo>
                  <a:pt x="0" y="0"/>
                </a:moveTo>
                <a:lnTo>
                  <a:pt x="3402" y="0"/>
                </a:lnTo>
                <a:lnTo>
                  <a:pt x="3402" y="2926"/>
                </a:lnTo>
                <a:lnTo>
                  <a:pt x="0" y="2926"/>
                </a:lnTo>
                <a:lnTo>
                  <a:pt x="0" y="0"/>
                </a:lnTo>
                <a:close/>
              </a:path>
            </a:pathLst>
          </a:custGeom>
          <a:solidFill>
            <a:schemeClr val="accent1">
              <a:alpha val="15000"/>
            </a:schemeClr>
          </a:solidFill>
          <a:ln w="3175" cmpd="sng">
            <a:solidFill>
              <a:schemeClr val="tx1">
                <a:lumMod val="40000"/>
                <a:lumOff val="60000"/>
                <a:alpha val="20000"/>
              </a:schemeClr>
            </a:solidFill>
          </a:ln>
        </p:spPr>
      </p:pic>
      <p:sp>
        <p:nvSpPr>
          <p:cNvPr id="46" name="标题 1"/>
          <p:cNvSpPr txBox="1"/>
          <p:nvPr>
            <p:custDataLst>
              <p:tags r:id="rId12"/>
            </p:custDataLst>
          </p:nvPr>
        </p:nvSpPr>
        <p:spPr>
          <a:xfrm>
            <a:off x="546815" y="174690"/>
            <a:ext cx="7633205" cy="590720"/>
          </a:xfrm>
          <a:prstGeom prst="rect">
            <a:avLst/>
          </a:prstGeom>
        </p:spPr>
        <p:txBody>
          <a:bodyPr vert="horz" wrap="none" lIns="91440" tIns="45720" rIns="91440" bIns="45720" rtlCol="0" anchor="ctr">
            <a:normAutofit/>
          </a:bodyPr>
          <a:lstStyle>
            <a:lvl1pPr algn="l" defTabSz="914400" rtl="0" eaLnBrk="1" latinLnBrk="0" hangingPunct="1">
              <a:lnSpc>
                <a:spcPct val="90000"/>
              </a:lnSpc>
              <a:spcBef>
                <a:spcPct val="0"/>
              </a:spcBef>
              <a:buNone/>
              <a:defRPr sz="2400" b="1" i="0" kern="1200" spc="0" baseline="0">
                <a:solidFill>
                  <a:schemeClr val="tx1"/>
                </a:solidFill>
                <a:latin typeface="HarmonyOS Sans SC" panose="00000500000000000000" pitchFamily="2" charset="-122"/>
                <a:ea typeface="HarmonyOS Sans SC" panose="00000500000000000000" pitchFamily="2" charset="-122"/>
                <a:cs typeface="+mj-cs"/>
              </a:defRPr>
            </a:lvl1pPr>
          </a:lstStyle>
          <a:p>
            <a:pPr algn="l"/>
            <a:r>
              <a:rPr kumimoji="1" lang="zh-CN" altLang="zh-CN" sz="3200"/>
              <a:t>自動運転の応用シナリオ</a:t>
            </a:r>
            <a:endParaRPr kumimoji="1" lang="zh-CN" altLang="zh-CN" sz="3200"/>
          </a:p>
        </p:txBody>
      </p:sp>
    </p:spTree>
    <p:custDataLst>
      <p:tags r:id="rId1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2" name="直接连接符 11"/>
          <p:cNvCxnSpPr/>
          <p:nvPr>
            <p:custDataLst>
              <p:tags r:id="rId1"/>
            </p:custDataLst>
          </p:nvPr>
        </p:nvCxnSpPr>
        <p:spPr>
          <a:xfrm>
            <a:off x="4820267" y="3216471"/>
            <a:ext cx="2231758"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pic>
        <p:nvPicPr>
          <p:cNvPr id="27" name="图片 26" descr="C:/Users/chang/AppData/Roaming/Kingsoft/office6/wppai/generateppt/3342efee-c8d8-40ae-876c-60d8dadf0c8d.jpg3342efee-c8d8-40ae-876c-60d8dadf0c8d"/>
          <p:cNvPicPr>
            <a:picLocks noChangeAspect="1"/>
          </p:cNvPicPr>
          <p:nvPr>
            <p:custDataLst>
              <p:tags r:id="rId2"/>
            </p:custDataLst>
          </p:nvPr>
        </p:nvPicPr>
        <p:blipFill rotWithShape="1">
          <a:blip r:embed="rId3"/>
          <a:srcRect t="336" b="336"/>
          <a:stretch>
            <a:fillRect/>
          </a:stretch>
        </p:blipFill>
        <p:spPr>
          <a:xfrm>
            <a:off x="4563745" y="1686560"/>
            <a:ext cx="7019290" cy="4558665"/>
          </a:xfrm>
          <a:custGeom>
            <a:avLst/>
            <a:gdLst/>
            <a:ahLst/>
            <a:cxnLst>
              <a:cxn ang="3">
                <a:pos x="hc" y="t"/>
              </a:cxn>
              <a:cxn ang="cd2">
                <a:pos x="l" y="vc"/>
              </a:cxn>
              <a:cxn ang="cd4">
                <a:pos x="hc" y="b"/>
              </a:cxn>
              <a:cxn ang="0">
                <a:pos x="r" y="vc"/>
              </a:cxn>
            </a:cxnLst>
            <a:rect l="l" t="t" r="r" b="b"/>
            <a:pathLst>
              <a:path w="11054" h="7179">
                <a:moveTo>
                  <a:pt x="7941" y="0"/>
                </a:moveTo>
                <a:lnTo>
                  <a:pt x="11054" y="0"/>
                </a:lnTo>
                <a:lnTo>
                  <a:pt x="11054" y="0"/>
                </a:lnTo>
                <a:lnTo>
                  <a:pt x="9867" y="3590"/>
                </a:lnTo>
                <a:lnTo>
                  <a:pt x="11054" y="7179"/>
                </a:lnTo>
                <a:lnTo>
                  <a:pt x="11054" y="7179"/>
                </a:lnTo>
                <a:lnTo>
                  <a:pt x="7941" y="7179"/>
                </a:lnTo>
                <a:lnTo>
                  <a:pt x="6754" y="3590"/>
                </a:lnTo>
                <a:lnTo>
                  <a:pt x="7941" y="0"/>
                </a:lnTo>
                <a:close/>
                <a:moveTo>
                  <a:pt x="4564" y="0"/>
                </a:moveTo>
                <a:lnTo>
                  <a:pt x="7677" y="0"/>
                </a:lnTo>
                <a:lnTo>
                  <a:pt x="6490" y="3590"/>
                </a:lnTo>
                <a:lnTo>
                  <a:pt x="7677" y="7179"/>
                </a:lnTo>
                <a:lnTo>
                  <a:pt x="4564" y="7179"/>
                </a:lnTo>
                <a:lnTo>
                  <a:pt x="3377" y="3590"/>
                </a:lnTo>
                <a:lnTo>
                  <a:pt x="4564" y="0"/>
                </a:lnTo>
                <a:close/>
                <a:moveTo>
                  <a:pt x="1187" y="0"/>
                </a:moveTo>
                <a:lnTo>
                  <a:pt x="4301" y="0"/>
                </a:lnTo>
                <a:lnTo>
                  <a:pt x="3114" y="3590"/>
                </a:lnTo>
                <a:lnTo>
                  <a:pt x="4301" y="7179"/>
                </a:lnTo>
                <a:lnTo>
                  <a:pt x="1187" y="7179"/>
                </a:lnTo>
                <a:lnTo>
                  <a:pt x="0" y="3590"/>
                </a:lnTo>
                <a:lnTo>
                  <a:pt x="1187" y="0"/>
                </a:lnTo>
                <a:close/>
              </a:path>
            </a:pathLst>
          </a:custGeom>
          <a:solidFill>
            <a:schemeClr val="accent1"/>
          </a:solidFill>
          <a:ln w="9525" cap="flat" cmpd="sng" algn="ctr">
            <a:solidFill>
              <a:schemeClr val="accent1">
                <a:alpha val="20000"/>
              </a:schemeClr>
            </a:solidFill>
            <a:prstDash val="solid"/>
            <a:round/>
            <a:headEnd type="none" w="med" len="med"/>
            <a:tailEnd type="none" w="med" len="med"/>
          </a:ln>
        </p:spPr>
      </p:pic>
      <p:sp>
        <p:nvSpPr>
          <p:cNvPr id="5" name="边界"/>
          <p:cNvSpPr/>
          <p:nvPr>
            <p:custDataLst>
              <p:tags r:id="rId4"/>
            </p:custDataLst>
          </p:nvPr>
        </p:nvSpPr>
        <p:spPr>
          <a:xfrm>
            <a:off x="609635" y="1677987"/>
            <a:ext cx="3355200" cy="4573905"/>
          </a:xfrm>
          <a:prstGeom prst="rect">
            <a:avLst/>
          </a:prstGeom>
          <a:solidFill>
            <a:srgbClr val="FFFFFF">
              <a:alpha val="0"/>
            </a:srgb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3" name="矩形 2"/>
          <p:cNvSpPr/>
          <p:nvPr>
            <p:custDataLst>
              <p:tags r:id="rId5"/>
            </p:custDataLst>
          </p:nvPr>
        </p:nvSpPr>
        <p:spPr>
          <a:xfrm>
            <a:off x="1244635" y="2257742"/>
            <a:ext cx="2720340" cy="1398270"/>
          </a:xfrm>
          <a:prstGeom prst="rect">
            <a:avLst/>
          </a:prstGeom>
          <a:noFill/>
        </p:spPr>
        <p:txBody>
          <a:bodyPr wrap="square" lIns="0" tIns="0" rIns="0" bIns="0" rtlCol="0" anchor="t" anchorCtr="0">
            <a:noAutofit/>
          </a:bodyPr>
          <a:p>
            <a:pPr indent="0" algn="just" fontAlgn="auto">
              <a:lnSpc>
                <a:spcPct val="150000"/>
              </a:lnSpc>
              <a:spcBef>
                <a:spcPct val="0"/>
              </a:spcBef>
              <a:spcAft>
                <a:spcPct val="0"/>
              </a:spcAft>
            </a:pPr>
            <a:r>
              <a:rPr lang="zh-CN" altLang="en-US" sz="2000">
                <a:ln>
                  <a:noFill/>
                  <a:prstDash val="sysDot"/>
                </a:ln>
                <a:solidFill>
                  <a:schemeClr val="tx1">
                    <a:lumMod val="85000"/>
                    <a:lumOff val="15000"/>
                  </a:schemeClr>
                </a:solidFill>
                <a:latin typeface="+mn-ea"/>
                <a:cs typeface="+mn-ea"/>
              </a:rPr>
              <a:t>GitHubのサンプルコードに基づいて、感知モジュールと制御モジュールのエンドツーエンドの共同調整を完了する。</a:t>
            </a:r>
            <a:endParaRPr lang="zh-CN" altLang="en-US" sz="2000">
              <a:ln>
                <a:noFill/>
                <a:prstDash val="sysDot"/>
              </a:ln>
              <a:solidFill>
                <a:schemeClr val="tx1">
                  <a:lumMod val="85000"/>
                  <a:lumOff val="15000"/>
                </a:schemeClr>
              </a:solidFill>
              <a:latin typeface="+mn-ea"/>
              <a:cs typeface="+mn-ea"/>
            </a:endParaRPr>
          </a:p>
        </p:txBody>
      </p:sp>
      <p:sp>
        <p:nvSpPr>
          <p:cNvPr id="4" name="矩形 3"/>
          <p:cNvSpPr/>
          <p:nvPr>
            <p:custDataLst>
              <p:tags r:id="rId6"/>
            </p:custDataLst>
          </p:nvPr>
        </p:nvSpPr>
        <p:spPr>
          <a:xfrm>
            <a:off x="1244635" y="1714182"/>
            <a:ext cx="2720340" cy="486410"/>
          </a:xfrm>
          <a:prstGeom prst="rect">
            <a:avLst/>
          </a:prstGeom>
          <a:noFill/>
        </p:spPr>
        <p:txBody>
          <a:bodyPr wrap="square" lIns="0" tIns="0" rIns="0" bIns="0" rtlCol="0" anchor="b" anchorCtr="0">
            <a:noAutofit/>
          </a:bodyPr>
          <a:p>
            <a:pPr>
              <a:spcBef>
                <a:spcPct val="0"/>
              </a:spcBef>
              <a:spcAft>
                <a:spcPct val="0"/>
              </a:spcAft>
              <a:buClr>
                <a:schemeClr val="accent1"/>
              </a:buClr>
              <a:buSzPct val="70000"/>
            </a:pPr>
            <a:r>
              <a:rPr lang="zh-CN" altLang="en-US" sz="2400" b="1">
                <a:solidFill>
                  <a:schemeClr val="accent1"/>
                </a:solidFill>
                <a:latin typeface="+mn-ea"/>
                <a:cs typeface="+mn-ea"/>
              </a:rPr>
              <a:t>コード実装</a:t>
            </a:r>
            <a:endParaRPr lang="zh-CN" altLang="en-US" sz="2400" b="1">
              <a:solidFill>
                <a:schemeClr val="accent1"/>
              </a:solidFill>
              <a:latin typeface="+mn-ea"/>
              <a:cs typeface="+mn-ea"/>
            </a:endParaRPr>
          </a:p>
        </p:txBody>
      </p:sp>
      <p:sp>
        <p:nvSpPr>
          <p:cNvPr id="6" name="矩形 5"/>
          <p:cNvSpPr/>
          <p:nvPr>
            <p:custDataLst>
              <p:tags r:id="rId7"/>
            </p:custDataLst>
          </p:nvPr>
        </p:nvSpPr>
        <p:spPr>
          <a:xfrm>
            <a:off x="1244635" y="4618038"/>
            <a:ext cx="2720340" cy="1398270"/>
          </a:xfrm>
          <a:prstGeom prst="rect">
            <a:avLst/>
          </a:prstGeom>
          <a:noFill/>
        </p:spPr>
        <p:txBody>
          <a:bodyPr wrap="square" lIns="0" tIns="0" rIns="0" bIns="0" rtlCol="0" anchor="t" anchorCtr="0">
            <a:noAutofit/>
          </a:bodyPr>
          <a:p>
            <a:pPr indent="0" algn="just" fontAlgn="auto">
              <a:lnSpc>
                <a:spcPct val="150000"/>
              </a:lnSpc>
              <a:spcBef>
                <a:spcPct val="0"/>
              </a:spcBef>
              <a:spcAft>
                <a:spcPct val="0"/>
              </a:spcAft>
            </a:pPr>
            <a:r>
              <a:rPr lang="zh-CN" altLang="en-US" sz="2000">
                <a:ln>
                  <a:noFill/>
                  <a:prstDash val="sysDot"/>
                </a:ln>
                <a:solidFill>
                  <a:schemeClr val="tx1">
                    <a:lumMod val="85000"/>
                    <a:lumOff val="15000"/>
                  </a:schemeClr>
                </a:solidFill>
                <a:latin typeface="+mn-ea"/>
                <a:cs typeface="+mn-ea"/>
                <a:sym typeface="+mn-ea"/>
              </a:rPr>
              <a:t>ログ分析と可視化ツールを使用して、コードの例外とパフォーマンスのボトルネックを迅速に特定します。</a:t>
            </a:r>
            <a:endParaRPr lang="zh-CN" altLang="en-US" sz="2000">
              <a:ln>
                <a:noFill/>
                <a:prstDash val="sysDot"/>
              </a:ln>
              <a:solidFill>
                <a:schemeClr val="tx1">
                  <a:lumMod val="85000"/>
                  <a:lumOff val="15000"/>
                </a:schemeClr>
              </a:solidFill>
              <a:latin typeface="+mn-ea"/>
              <a:cs typeface="+mn-ea"/>
              <a:sym typeface="+mn-ea"/>
            </a:endParaRPr>
          </a:p>
        </p:txBody>
      </p:sp>
      <p:sp>
        <p:nvSpPr>
          <p:cNvPr id="7" name="矩形 6"/>
          <p:cNvSpPr/>
          <p:nvPr>
            <p:custDataLst>
              <p:tags r:id="rId8"/>
            </p:custDataLst>
          </p:nvPr>
        </p:nvSpPr>
        <p:spPr>
          <a:xfrm>
            <a:off x="1244635" y="4074478"/>
            <a:ext cx="2720340" cy="486410"/>
          </a:xfrm>
          <a:prstGeom prst="rect">
            <a:avLst/>
          </a:prstGeom>
          <a:noFill/>
        </p:spPr>
        <p:txBody>
          <a:bodyPr wrap="square" lIns="0" tIns="0" rIns="0" bIns="0" rtlCol="0" anchor="b" anchorCtr="0">
            <a:noAutofit/>
          </a:bodyPr>
          <a:p>
            <a:pPr>
              <a:spcBef>
                <a:spcPct val="0"/>
              </a:spcBef>
              <a:spcAft>
                <a:spcPct val="0"/>
              </a:spcAft>
              <a:buClr>
                <a:schemeClr val="accent1"/>
              </a:buClr>
              <a:buSzPct val="70000"/>
            </a:pPr>
            <a:r>
              <a:rPr lang="zh-CN" altLang="en-US" sz="2400" b="1">
                <a:solidFill>
                  <a:schemeClr val="accent1"/>
                </a:solidFill>
                <a:latin typeface="+mn-ea"/>
                <a:cs typeface="+mn-ea"/>
              </a:rPr>
              <a:t>デバッグテクニック</a:t>
            </a:r>
            <a:endParaRPr lang="zh-CN" altLang="en-US" sz="2400" b="1">
              <a:solidFill>
                <a:schemeClr val="accent1"/>
              </a:solidFill>
              <a:latin typeface="+mn-ea"/>
              <a:cs typeface="+mn-ea"/>
            </a:endParaRPr>
          </a:p>
        </p:txBody>
      </p:sp>
      <p:sp>
        <p:nvSpPr>
          <p:cNvPr id="8" name="椭圆 7"/>
          <p:cNvSpPr>
            <a:spLocks noChangeAspect="1"/>
          </p:cNvSpPr>
          <p:nvPr>
            <p:custDataLst>
              <p:tags r:id="rId9"/>
            </p:custDataLst>
          </p:nvPr>
        </p:nvSpPr>
        <p:spPr>
          <a:xfrm>
            <a:off x="610905" y="1763712"/>
            <a:ext cx="485775" cy="485775"/>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9" name="图形 22"/>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732190" y="1884997"/>
            <a:ext cx="243205" cy="243205"/>
          </a:xfrm>
          <a:prstGeom prst="rect">
            <a:avLst/>
          </a:prstGeom>
        </p:spPr>
      </p:pic>
      <p:sp>
        <p:nvSpPr>
          <p:cNvPr id="10" name="椭圆 9"/>
          <p:cNvSpPr>
            <a:spLocks noChangeAspect="1"/>
          </p:cNvSpPr>
          <p:nvPr>
            <p:custDataLst>
              <p:tags r:id="rId13"/>
            </p:custDataLst>
          </p:nvPr>
        </p:nvSpPr>
        <p:spPr>
          <a:xfrm>
            <a:off x="610905" y="4101148"/>
            <a:ext cx="485775" cy="485775"/>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5" name="图形 24"/>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32190" y="4222433"/>
            <a:ext cx="243205" cy="243205"/>
          </a:xfrm>
          <a:prstGeom prst="rect">
            <a:avLst/>
          </a:prstGeom>
        </p:spPr>
      </p:pic>
      <p:sp>
        <p:nvSpPr>
          <p:cNvPr id="2" name="标题 1"/>
          <p:cNvSpPr>
            <a:spLocks noGrp="1"/>
          </p:cNvSpPr>
          <p:nvPr>
            <p:ph type="title"/>
            <p:custDataLst>
              <p:tags r:id="rId17"/>
            </p:custDataLst>
          </p:nvPr>
        </p:nvSpPr>
        <p:spPr>
          <a:xfrm>
            <a:off x="609600" y="608400"/>
            <a:ext cx="10972800" cy="763200"/>
          </a:xfrm>
        </p:spPr>
        <p:txBody>
          <a:bodyPr/>
          <a:lstStyle/>
          <a:p>
            <a:r>
              <a:rPr kumimoji="1" lang="en-US" altLang="zh-CN" sz="3200" b="1">
                <a:solidFill>
                  <a:schemeClr val="tx1"/>
                </a:solidFill>
              </a:rPr>
              <a:t>アルゴリズム開発の実践</a:t>
            </a:r>
            <a:endParaRPr kumimoji="1" lang="en-US" altLang="zh-CN" sz="3200" b="1">
              <a:solidFill>
                <a:schemeClr val="tx1"/>
              </a:solidFill>
            </a:endParaRPr>
          </a:p>
        </p:txBody>
      </p:sp>
    </p:spTree>
    <p:custDataLst>
      <p:tags r:id="rId1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820267" y="3216471"/>
            <a:ext cx="2231758"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pic>
        <p:nvPicPr>
          <p:cNvPr id="3" name="图片 2" descr="C:/Users/chang/AppData/Roaming/Kingsoft/office6/wppai/generateppt/63e3255a17299105c06895edf77a8b0b.jpg63e3255a17299105c06895edf77a8b0b"/>
          <p:cNvPicPr>
            <a:picLocks noChangeAspect="1"/>
          </p:cNvPicPr>
          <p:nvPr>
            <p:custDataLst>
              <p:tags r:id="rId2"/>
            </p:custDataLst>
          </p:nvPr>
        </p:nvPicPr>
        <p:blipFill>
          <a:blip r:embed="rId3"/>
          <a:srcRect l="15014" r="15014"/>
          <a:stretch>
            <a:fillRect/>
          </a:stretch>
        </p:blipFill>
        <p:spPr>
          <a:xfrm>
            <a:off x="7484309" y="2215091"/>
            <a:ext cx="2486841" cy="3554087"/>
          </a:xfrm>
          <a:custGeom>
            <a:avLst/>
            <a:gdLst>
              <a:gd name="connsiteX0" fmla="*/ 0 w 2539023"/>
              <a:gd name="connsiteY0" fmla="*/ 0 h 3628665"/>
              <a:gd name="connsiteX1" fmla="*/ 2539023 w 2539023"/>
              <a:gd name="connsiteY1" fmla="*/ 0 h 3628665"/>
              <a:gd name="connsiteX2" fmla="*/ 2539023 w 2539023"/>
              <a:gd name="connsiteY2" fmla="*/ 3628665 h 3628665"/>
              <a:gd name="connsiteX3" fmla="*/ 0 w 2539023"/>
              <a:gd name="connsiteY3" fmla="*/ 3628665 h 3628665"/>
            </a:gdLst>
            <a:ahLst/>
            <a:cxnLst>
              <a:cxn ang="0">
                <a:pos x="connsiteX0" y="connsiteY0"/>
              </a:cxn>
              <a:cxn ang="0">
                <a:pos x="connsiteX1" y="connsiteY1"/>
              </a:cxn>
              <a:cxn ang="0">
                <a:pos x="connsiteX2" y="connsiteY2"/>
              </a:cxn>
              <a:cxn ang="0">
                <a:pos x="connsiteX3" y="connsiteY3"/>
              </a:cxn>
            </a:cxnLst>
            <a:rect l="l" t="t" r="r" b="b"/>
            <a:pathLst>
              <a:path w="2539023" h="3628665">
                <a:moveTo>
                  <a:pt x="0" y="0"/>
                </a:moveTo>
                <a:lnTo>
                  <a:pt x="2539023" y="0"/>
                </a:lnTo>
                <a:lnTo>
                  <a:pt x="2539023" y="3628665"/>
                </a:lnTo>
                <a:lnTo>
                  <a:pt x="0" y="3628665"/>
                </a:lnTo>
                <a:close/>
              </a:path>
            </a:pathLst>
          </a:custGeom>
          <a:solidFill>
            <a:schemeClr val="accent1"/>
          </a:solidFill>
          <a:ln>
            <a:noFill/>
          </a:ln>
        </p:spPr>
      </p:pic>
      <p:sp>
        <p:nvSpPr>
          <p:cNvPr id="5" name="矩形 4"/>
          <p:cNvSpPr/>
          <p:nvPr>
            <p:custDataLst>
              <p:tags r:id="rId4"/>
            </p:custDataLst>
          </p:nvPr>
        </p:nvSpPr>
        <p:spPr>
          <a:xfrm flipH="1">
            <a:off x="2477966" y="4884632"/>
            <a:ext cx="4304668" cy="800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 name="矩形 5"/>
          <p:cNvSpPr/>
          <p:nvPr>
            <p:custDataLst>
              <p:tags r:id="rId5"/>
            </p:custDataLst>
          </p:nvPr>
        </p:nvSpPr>
        <p:spPr>
          <a:xfrm rot="5400000" flipH="1">
            <a:off x="1167325" y="3509856"/>
            <a:ext cx="4438653" cy="800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pic>
        <p:nvPicPr>
          <p:cNvPr id="7" name="图片 6" descr="C:/Users/chang/AppData/Roaming/Kingsoft/office6/wppai/generateppt/38f94b3f541147099ce4c48ac5e07d79.jpg38f94b3f541147099ce4c48ac5e07d79"/>
          <p:cNvPicPr>
            <a:picLocks noChangeAspect="1"/>
          </p:cNvPicPr>
          <p:nvPr>
            <p:custDataLst>
              <p:tags r:id="rId6"/>
            </p:custDataLst>
          </p:nvPr>
        </p:nvPicPr>
        <p:blipFill>
          <a:blip r:embed="rId7"/>
          <a:srcRect l="15014" r="15014"/>
          <a:stretch>
            <a:fillRect/>
          </a:stretch>
        </p:blipFill>
        <p:spPr>
          <a:xfrm>
            <a:off x="3419035" y="1330535"/>
            <a:ext cx="2486841" cy="3554088"/>
          </a:xfrm>
          <a:custGeom>
            <a:avLst/>
            <a:gdLst>
              <a:gd name="connsiteX0" fmla="*/ 0 w 2539023"/>
              <a:gd name="connsiteY0" fmla="*/ 0 h 3628666"/>
              <a:gd name="connsiteX1" fmla="*/ 2539023 w 2539023"/>
              <a:gd name="connsiteY1" fmla="*/ 0 h 3628666"/>
              <a:gd name="connsiteX2" fmla="*/ 2539023 w 2539023"/>
              <a:gd name="connsiteY2" fmla="*/ 3628666 h 3628666"/>
              <a:gd name="connsiteX3" fmla="*/ 0 w 2539023"/>
              <a:gd name="connsiteY3" fmla="*/ 3628666 h 3628666"/>
            </a:gdLst>
            <a:ahLst/>
            <a:cxnLst>
              <a:cxn ang="0">
                <a:pos x="connsiteX0" y="connsiteY0"/>
              </a:cxn>
              <a:cxn ang="0">
                <a:pos x="connsiteX1" y="connsiteY1"/>
              </a:cxn>
              <a:cxn ang="0">
                <a:pos x="connsiteX2" y="connsiteY2"/>
              </a:cxn>
              <a:cxn ang="0">
                <a:pos x="connsiteX3" y="connsiteY3"/>
              </a:cxn>
            </a:cxnLst>
            <a:rect l="l" t="t" r="r" b="b"/>
            <a:pathLst>
              <a:path w="2539023" h="3628666">
                <a:moveTo>
                  <a:pt x="0" y="0"/>
                </a:moveTo>
                <a:lnTo>
                  <a:pt x="2539023" y="0"/>
                </a:lnTo>
                <a:lnTo>
                  <a:pt x="2539023" y="3628666"/>
                </a:lnTo>
                <a:lnTo>
                  <a:pt x="0" y="3628666"/>
                </a:lnTo>
                <a:close/>
              </a:path>
            </a:pathLst>
          </a:custGeom>
          <a:solidFill>
            <a:schemeClr val="accent1"/>
          </a:solidFill>
        </p:spPr>
      </p:pic>
      <p:sp>
        <p:nvSpPr>
          <p:cNvPr id="8" name="文本框 7"/>
          <p:cNvSpPr txBox="1"/>
          <p:nvPr>
            <p:custDataLst>
              <p:tags r:id="rId8"/>
            </p:custDataLst>
          </p:nvPr>
        </p:nvSpPr>
        <p:spPr>
          <a:xfrm>
            <a:off x="7618294" y="1325455"/>
            <a:ext cx="915147" cy="713316"/>
          </a:xfrm>
          <a:prstGeom prst="rect">
            <a:avLst/>
          </a:prstGeom>
          <a:noFill/>
        </p:spPr>
        <p:txBody>
          <a:bodyPr wrap="square" lIns="0" tIns="0" rIns="0" bIns="0" anchor="t" anchorCtr="0">
            <a:noAutofit/>
          </a:bodyPr>
          <a:lstStyle/>
          <a:p>
            <a:pPr>
              <a:lnSpc>
                <a:spcPct val="150000"/>
              </a:lnSpc>
            </a:pPr>
            <a:r>
              <a:rPr lang="zh-CN" altLang="en-US" sz="1600" b="1" dirty="0">
                <a:solidFill>
                  <a:schemeClr val="tx1"/>
                </a:solidFill>
                <a:latin typeface="+mn-ea"/>
              </a:rPr>
              <a:t>結果評価基準</a:t>
            </a:r>
            <a:endParaRPr lang="zh-CN" altLang="en-US" sz="1600" b="1" dirty="0">
              <a:solidFill>
                <a:schemeClr val="tx1"/>
              </a:solidFill>
              <a:latin typeface="+mn-ea"/>
            </a:endParaRPr>
          </a:p>
        </p:txBody>
      </p:sp>
      <p:sp>
        <p:nvSpPr>
          <p:cNvPr id="9" name="文本框 8"/>
          <p:cNvSpPr txBox="1"/>
          <p:nvPr>
            <p:custDataLst>
              <p:tags r:id="rId9"/>
            </p:custDataLst>
          </p:nvPr>
        </p:nvSpPr>
        <p:spPr>
          <a:xfrm>
            <a:off x="8676205" y="1325455"/>
            <a:ext cx="2173606" cy="713316"/>
          </a:xfrm>
          <a:prstGeom prst="rect">
            <a:avLst/>
          </a:prstGeom>
          <a:noFill/>
        </p:spPr>
        <p:txBody>
          <a:bodyPr wrap="square" lIns="0" tIns="0" rIns="0" bIns="0" anchor="t" anchorCtr="0">
            <a:noAutofit/>
          </a:bodyPr>
          <a:lstStyle>
            <a:defPPr>
              <a:defRPr lang="zh-CN"/>
            </a:defPPr>
            <a:lvl1pPr algn="just">
              <a:defRPr sz="1400" spc="0">
                <a:ln>
                  <a:noFill/>
                  <a:prstDash val="sysDot"/>
                </a:ln>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pPr>
              <a:lnSpc>
                <a:spcPct val="150000"/>
              </a:lnSpc>
            </a:pPr>
            <a:r>
              <a:rPr lang="zh-CN" altLang="en-US" spc="0" dirty="0">
                <a:ln>
                  <a:noFill/>
                  <a:prstDash val="sysDot"/>
                </a:ln>
                <a:solidFill>
                  <a:schemeClr val="tx1">
                    <a:lumMod val="85000"/>
                    <a:lumOff val="15000"/>
                  </a:schemeClr>
                </a:solidFill>
                <a:latin typeface="+mn-ea"/>
                <a:ea typeface="+mn-ea"/>
                <a:sym typeface="+mn-ea"/>
              </a:rPr>
              <a:t>成功率、応答時間などの指標を定義し、アルゴリズムの性能を定量的に評価する。</a:t>
            </a:r>
            <a:endParaRPr lang="zh-CN" altLang="en-US" spc="0" dirty="0">
              <a:ln>
                <a:noFill/>
                <a:prstDash val="sysDot"/>
              </a:ln>
              <a:solidFill>
                <a:schemeClr val="tx1">
                  <a:lumMod val="85000"/>
                  <a:lumOff val="15000"/>
                </a:schemeClr>
              </a:solidFill>
              <a:latin typeface="+mn-ea"/>
              <a:ea typeface="+mn-ea"/>
              <a:sym typeface="+mn-ea"/>
            </a:endParaRPr>
          </a:p>
        </p:txBody>
      </p:sp>
      <p:sp>
        <p:nvSpPr>
          <p:cNvPr id="10" name="文本框 9"/>
          <p:cNvSpPr txBox="1"/>
          <p:nvPr>
            <p:custDataLst>
              <p:tags r:id="rId10"/>
            </p:custDataLst>
          </p:nvPr>
        </p:nvSpPr>
        <p:spPr>
          <a:xfrm flipH="1">
            <a:off x="3575246" y="5056083"/>
            <a:ext cx="915036" cy="713105"/>
          </a:xfrm>
          <a:prstGeom prst="rect">
            <a:avLst/>
          </a:prstGeom>
          <a:noFill/>
        </p:spPr>
        <p:txBody>
          <a:bodyPr wrap="square" lIns="0" tIns="0" rIns="0" bIns="0" anchor="t" anchorCtr="0">
            <a:noAutofit/>
          </a:bodyPr>
          <a:lstStyle/>
          <a:p>
            <a:pPr algn="l">
              <a:lnSpc>
                <a:spcPct val="150000"/>
              </a:lnSpc>
            </a:pPr>
            <a:r>
              <a:rPr lang="zh-CN" altLang="en-US" sz="1600" b="1" dirty="0">
                <a:solidFill>
                  <a:schemeClr val="tx1"/>
                </a:solidFill>
                <a:latin typeface="+mn-ea"/>
              </a:rPr>
              <a:t>自動テストフレームワーク</a:t>
            </a:r>
            <a:endParaRPr lang="zh-CN" altLang="en-US" sz="1600" b="1" dirty="0">
              <a:solidFill>
                <a:schemeClr val="tx1"/>
              </a:solidFill>
              <a:latin typeface="+mn-ea"/>
            </a:endParaRPr>
          </a:p>
        </p:txBody>
      </p:sp>
      <p:sp>
        <p:nvSpPr>
          <p:cNvPr id="11" name="文本框 10"/>
          <p:cNvSpPr txBox="1"/>
          <p:nvPr>
            <p:custDataLst>
              <p:tags r:id="rId11"/>
            </p:custDataLst>
          </p:nvPr>
        </p:nvSpPr>
        <p:spPr>
          <a:xfrm flipH="1">
            <a:off x="4624902" y="5056083"/>
            <a:ext cx="2172972" cy="713105"/>
          </a:xfrm>
          <a:prstGeom prst="rect">
            <a:avLst/>
          </a:prstGeom>
          <a:noFill/>
        </p:spPr>
        <p:txBody>
          <a:bodyPr wrap="square" lIns="0" tIns="0" rIns="0" bIns="0" anchor="t" anchorCtr="0">
            <a:noAutofit/>
          </a:bodyPr>
          <a:lstStyle>
            <a:defPPr>
              <a:defRPr lang="zh-CN"/>
            </a:defPPr>
            <a:lvl1pPr algn="just">
              <a:defRPr sz="1400" spc="0">
                <a:ln>
                  <a:noFill/>
                  <a:prstDash val="sysDot"/>
                </a:ln>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pPr>
              <a:lnSpc>
                <a:spcPct val="150000"/>
              </a:lnSpc>
            </a:pPr>
            <a:r>
              <a:rPr lang="zh-CN" altLang="en-US" spc="0" dirty="0">
                <a:ln>
                  <a:noFill/>
                  <a:prstDash val="sysDot"/>
                </a:ln>
                <a:solidFill>
                  <a:schemeClr val="tx1">
                    <a:lumMod val="85000"/>
                    <a:lumOff val="15000"/>
                  </a:schemeClr>
                </a:solidFill>
                <a:latin typeface="+mn-ea"/>
                <a:ea typeface="+mn-ea"/>
                <a:sym typeface="+mn-ea"/>
              </a:rPr>
              <a:t>ユニットテストと統合テストケースを設計し、アルゴリズムのロバスト性を確保します。</a:t>
            </a:r>
            <a:endParaRPr lang="zh-CN" altLang="en-US" spc="0" dirty="0">
              <a:ln>
                <a:noFill/>
                <a:prstDash val="sysDot"/>
              </a:ln>
              <a:solidFill>
                <a:schemeClr val="tx1">
                  <a:lumMod val="85000"/>
                  <a:lumOff val="15000"/>
                </a:schemeClr>
              </a:solidFill>
              <a:latin typeface="+mn-ea"/>
              <a:ea typeface="+mn-ea"/>
              <a:sym typeface="+mn-ea"/>
            </a:endParaRPr>
          </a:p>
        </p:txBody>
      </p:sp>
      <p:sp>
        <p:nvSpPr>
          <p:cNvPr id="12" name="序号"/>
          <p:cNvSpPr txBox="1"/>
          <p:nvPr>
            <p:custDataLst>
              <p:tags r:id="rId12"/>
            </p:custDataLst>
          </p:nvPr>
        </p:nvSpPr>
        <p:spPr>
          <a:xfrm flipH="1">
            <a:off x="2491936" y="5056083"/>
            <a:ext cx="735966" cy="713105"/>
          </a:xfrm>
          <a:prstGeom prst="rect">
            <a:avLst/>
          </a:prstGeom>
          <a:noFill/>
        </p:spPr>
        <p:txBody>
          <a:bodyPr wrap="none" lIns="0" tIns="0" rIns="0" bIns="0" rtlCol="0" anchor="ctr">
            <a:normAutofit/>
          </a:bodyPr>
          <a:lstStyle/>
          <a:p>
            <a:pPr algn="ctr"/>
            <a:r>
              <a:rPr lang="en-US" sz="3200" b="1" dirty="0">
                <a:solidFill>
                  <a:schemeClr val="tx1">
                    <a:lumMod val="85000"/>
                    <a:lumOff val="15000"/>
                  </a:schemeClr>
                </a:solidFill>
                <a:latin typeface="+mn-ea"/>
              </a:rPr>
              <a:t>01</a:t>
            </a:r>
            <a:endParaRPr lang="en-US" sz="3200" b="1" dirty="0">
              <a:solidFill>
                <a:schemeClr val="tx1">
                  <a:lumMod val="85000"/>
                  <a:lumOff val="15000"/>
                </a:schemeClr>
              </a:solidFill>
              <a:latin typeface="+mn-ea"/>
            </a:endParaRPr>
          </a:p>
        </p:txBody>
      </p:sp>
      <p:sp>
        <p:nvSpPr>
          <p:cNvPr id="13" name="序号"/>
          <p:cNvSpPr txBox="1"/>
          <p:nvPr>
            <p:custDataLst>
              <p:tags r:id="rId13"/>
            </p:custDataLst>
          </p:nvPr>
        </p:nvSpPr>
        <p:spPr>
          <a:xfrm>
            <a:off x="6552128" y="1324185"/>
            <a:ext cx="735913" cy="713315"/>
          </a:xfrm>
          <a:prstGeom prst="rect">
            <a:avLst/>
          </a:prstGeom>
          <a:noFill/>
        </p:spPr>
        <p:txBody>
          <a:bodyPr wrap="none" lIns="0" tIns="0" rIns="0" bIns="0" rtlCol="0" anchor="ctr">
            <a:normAutofit/>
          </a:bodyPr>
          <a:lstStyle/>
          <a:p>
            <a:pPr algn="ctr"/>
            <a:r>
              <a:rPr lang="en-US" sz="3200" b="1" dirty="0">
                <a:solidFill>
                  <a:schemeClr val="tx1">
                    <a:lumMod val="85000"/>
                    <a:lumOff val="15000"/>
                  </a:schemeClr>
                </a:solidFill>
                <a:latin typeface="+mn-ea"/>
              </a:rPr>
              <a:t>02</a:t>
            </a:r>
            <a:endParaRPr lang="en-US" sz="3200" b="1" dirty="0">
              <a:solidFill>
                <a:schemeClr val="tx1">
                  <a:lumMod val="85000"/>
                  <a:lumOff val="15000"/>
                </a:schemeClr>
              </a:solidFill>
              <a:latin typeface="+mn-ea"/>
            </a:endParaRPr>
          </a:p>
        </p:txBody>
      </p:sp>
      <p:sp>
        <p:nvSpPr>
          <p:cNvPr id="14" name="矩形 13"/>
          <p:cNvSpPr/>
          <p:nvPr>
            <p:custDataLst>
              <p:tags r:id="rId14"/>
            </p:custDataLst>
          </p:nvPr>
        </p:nvSpPr>
        <p:spPr>
          <a:xfrm rot="10800000">
            <a:off x="6534983" y="2135716"/>
            <a:ext cx="4304848" cy="79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7" name="矩形 16"/>
          <p:cNvSpPr/>
          <p:nvPr>
            <p:custDataLst>
              <p:tags r:id="rId15"/>
            </p:custDataLst>
          </p:nvPr>
        </p:nvSpPr>
        <p:spPr>
          <a:xfrm rot="16200000">
            <a:off x="5224977" y="3509856"/>
            <a:ext cx="4438672" cy="79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4" name="标题 3"/>
          <p:cNvSpPr>
            <a:spLocks noGrp="1"/>
          </p:cNvSpPr>
          <p:nvPr>
            <p:ph type="title"/>
            <p:custDataLst>
              <p:tags r:id="rId16"/>
            </p:custDataLst>
          </p:nvPr>
        </p:nvSpPr>
        <p:spPr>
          <a:xfrm>
            <a:off x="696914" y="1040308"/>
            <a:ext cx="2328499" cy="2833192"/>
          </a:xfrm>
          <a:noFill/>
        </p:spPr>
        <p:txBody>
          <a:bodyPr lIns="0" tIns="0" rIns="0" bIns="0" anchor="t" anchorCtr="0">
            <a:noAutofit/>
          </a:bodyPr>
          <a:lstStyle/>
          <a:p>
            <a:pPr algn="l">
              <a:lnSpc>
                <a:spcPct val="150000"/>
              </a:lnSpc>
            </a:pPr>
            <a:r>
              <a:rPr kumimoji="1" lang="zh-CN" altLang="zh-CN" sz="3200" b="1" spc="0">
                <a:solidFill>
                  <a:schemeClr val="tx1"/>
                </a:solidFill>
              </a:rPr>
              <a:t>テストと検証</a:t>
            </a:r>
            <a:endParaRPr kumimoji="1" lang="zh-CN" altLang="zh-CN" sz="3200" b="1" spc="0" dirty="0">
              <a:solidFill>
                <a:schemeClr val="tx1"/>
              </a:solidFill>
            </a:endParaRPr>
          </a:p>
        </p:txBody>
      </p:sp>
    </p:spTree>
    <p:custDataLst>
      <p:tags r:id="rId17"/>
    </p:custDataLst>
  </p:cSld>
  <p:clrMapOvr>
    <a:masterClrMapping/>
  </p:clrMapOvr>
</p:sld>
</file>

<file path=ppt/tags/tag1.xml><?xml version="1.0" encoding="utf-8"?>
<p:tagLst xmlns:p="http://schemas.openxmlformats.org/presentationml/2006/main">
  <p:tag name="KSO_WM_UNIT_ID" val="_1**"/>
  <p:tag name="KSO_WM_BEAUTIFY_FLAG" val="#wm#"/>
  <p:tag name="KSO_WM_TAG_VERSION" val="3.0"/>
  <p:tag name="KSO_WM_UNIT_LAYERLEVEL" val="1"/>
  <p:tag name="KSO_WM_TEMPLATE_INDEX" val="305"/>
  <p:tag name="KSO_WM_TEMPLATE_CATEGORY" val="custom"/>
</p:tagLst>
</file>

<file path=ppt/tags/tag10.xml><?xml version="1.0" encoding="utf-8"?>
<p:tagLst xmlns:p="http://schemas.openxmlformats.org/presentationml/2006/main">
  <p:tag name="KSO_WM_UNIT_ID" val="_2**"/>
  <p:tag name="KSO_WM_BEAUTIFY_FLAG" val="#wm#"/>
  <p:tag name="KSO_WM_TAG_VERSION" val="3.0"/>
  <p:tag name="KSO_WM_UNIT_LAYERLEVEL" val="1"/>
  <p:tag name="KSO_WM_TEMPLATE_INDEX" val="305"/>
  <p:tag name="KSO_WM_TEMPLATE_CATEGORY" val="custo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96_1*l_h_i*1_1_2"/>
  <p:tag name="KSO_WM_TEMPLATE_CATEGORY" val="diagram"/>
  <p:tag name="KSO_WM_TEMPLATE_INDEX" val="20235596"/>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4"/>
  <p:tag name="KSO_WM_DIAGRAM_MIN_ITEMCNT" val="2"/>
  <p:tag name="KSO_WM_DIAGRAM_VIRTUALLY_FRAME" val="{&quot;height&quot;:360.75,&quot;width&quot;:264.20001220703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96_1*l_h_i*1_2_1"/>
  <p:tag name="KSO_WM_TEMPLATE_CATEGORY" val="diagram"/>
  <p:tag name="KSO_WM_TEMPLATE_INDEX" val="20235596"/>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60.75,&quot;width&quot;:264.20001220703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96_1*l_h_i*1_2_2"/>
  <p:tag name="KSO_WM_TEMPLATE_CATEGORY" val="diagram"/>
  <p:tag name="KSO_WM_TEMPLATE_INDEX" val="20235596"/>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4"/>
  <p:tag name="KSO_WM_DIAGRAM_MIN_ITEMCNT" val="2"/>
  <p:tag name="KSO_WM_DIAGRAM_VIRTUALLY_FRAME" val="{&quot;height&quot;:360.75,&quot;width&quot;:264.20001220703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10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593_1*a*1"/>
  <p:tag name="KSO_WM_TEMPLATE_CATEGORY" val="custom"/>
  <p:tag name="KSO_WM_TEMPLATE_INDEX" val="20233593"/>
  <p:tag name="KSO_WM_UNIT_LAYERLEVEL" val="1"/>
  <p:tag name="KSO_WM_TAG_VERSION" val="3.0"/>
  <p:tag name="KSO_WM_BEAUTIFY_FLAG" val="#wm#"/>
  <p:tag name="KSO_WM_UNIT_VALUE" val="30"/>
  <p:tag name="KSO_WM_UNIT_TEXT_TYPE" val="1"/>
  <p:tag name="KSO_WM_DIAGRAM_GROUP_CODE" val="l1-1"/>
  <p:tag name="KSO_WM_UNIT_PRESET_TEXT" val="单击此处添加标题"/>
</p:tagLst>
</file>

<file path=ppt/tags/tag104.xml><?xml version="1.0" encoding="utf-8"?>
<p:tagLst xmlns:p="http://schemas.openxmlformats.org/presentationml/2006/main">
  <p:tag name="KSO_WM_SLIDE_ID" val="custom20233593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3593"/>
  <p:tag name="KSO_WM_SLIDE_TYPE" val="text"/>
  <p:tag name="KSO_WM_SLIDE_SUBTYPE" val="picTxt"/>
  <p:tag name="KSO_WM_SLIDE_SIZE" val="264.194*360.75"/>
  <p:tag name="KSO_WM_SLIDE_POSITION" val="48.0055*131.8"/>
  <p:tag name="KSO_WM_SLIDE_LAYOUT" val="a_d_l"/>
  <p:tag name="KSO_WM_SLIDE_LAYOUT_CNT" val="1_1_1"/>
  <p:tag name="KSO_WM_SPECIAL_SOURCE" val="bdnull"/>
  <p:tag name="KSO_WM_DIAGRAM_GROUP_CODE" val="l1-1"/>
  <p:tag name="KSO_WM_SLIDE_DIAGTYPE" val="l"/>
</p:tagLst>
</file>

<file path=ppt/tags/tag105.xml><?xml version="1.0" encoding="utf-8"?>
<p:tagLst xmlns:p="http://schemas.openxmlformats.org/presentationml/2006/main">
  <p:tag name="KSO_WM_UNIT_TYPE" val="i"/>
  <p:tag name="KSO_WM_DECORATE_TYPE" val="i_bg"/>
  <p:tag name="KSO_WM_UNIT_INDEX" val="6"/>
  <p:tag name="KSO_WM_BEAUTIFY_FLAG" val="#wm#"/>
  <p:tag name="KSO_WM_TAG_VERSION" val="3.0"/>
  <p:tag name="KSO_WM_TEMPLATE_INDEX" val="305"/>
  <p:tag name="KSO_WM_TEMPLATE_CATEGORY" val="custom"/>
  <p:tag name="KSO_WM_UNIT_ID" val="custom305_4*i*6"/>
  <p:tag name="KSO_WM_UNIT_LAYERLEVEL" val="1"/>
</p:tagLst>
</file>

<file path=ppt/tags/tag10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3522_1*l_h_d*1_2_1"/>
  <p:tag name="KSO_WM_TEMPLATE_CATEGORY" val="diagram"/>
  <p:tag name="KSO_WM_TEMPLATE_INDEX" val="20233522"/>
  <p:tag name="KSO_WM_UNIT_LAYERLEVEL" val="1_1_1"/>
  <p:tag name="KSO_WM_TAG_VERSION" val="3.0"/>
  <p:tag name="KSO_WM_BEAUTIFY_FLAG" val="#wm#"/>
  <p:tag name="KSO_WM_UNIT_VALUE" val="986*690"/>
  <p:tag name="KSO_WM_DIAGRAM_MAX_ITEMCNT" val="2"/>
  <p:tag name="KSO_WM_DIAGRAM_MIN_ITEMCNT" val="2"/>
  <p:tag name="KSO_WM_DIAGRAM_VIRTUALLY_FRAME" val="{&quot;height&quot;:350.000244140625,&quot;width&quot;:659.18127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5"/>
  <p:tag name="KSO_WM_UNIT_FILL_FORE_SCHEMECOLOR_INDEX_BRIGHTNESS" val="0"/>
  <p:tag name="KSO_WM_UNIT_PICTURE_SUBTYPE" val="b"/>
  <p:tag name="MH_PIC_SOURCE_TYPE" val="ai_match***1759468701964_55.139_21e4259e7904-slide-5"/>
</p:tagLst>
</file>

<file path=ppt/tags/tag10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3522_1*l_h_i*1_1_2"/>
  <p:tag name="KSO_WM_TEMPLATE_CATEGORY" val="diagram"/>
  <p:tag name="KSO_WM_TEMPLATE_INDEX" val="20233522"/>
  <p:tag name="KSO_WM_UNIT_LAYERLEVEL" val="1_1_1"/>
  <p:tag name="KSO_WM_TAG_VERSION" val="3.0"/>
  <p:tag name="KSO_WM_BEAUTIFY_FLAG" val="#wm#"/>
  <p:tag name="KSO_WM_DIAGRAM_MAX_ITEMCNT" val="2"/>
  <p:tag name="KSO_WM_DIAGRAM_MIN_ITEMCNT" val="2"/>
  <p:tag name="KSO_WM_DIAGRAM_VIRTUALLY_FRAME" val="{&quot;height&quot;:350.000244140625,&quot;width&quot;:659.18127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10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3522_1*l_h_i*1_1_3"/>
  <p:tag name="KSO_WM_TEMPLATE_CATEGORY" val="diagram"/>
  <p:tag name="KSO_WM_TEMPLATE_INDEX" val="20233522"/>
  <p:tag name="KSO_WM_UNIT_LAYERLEVEL" val="1_1_1"/>
  <p:tag name="KSO_WM_TAG_VERSION" val="3.0"/>
  <p:tag name="KSO_WM_BEAUTIFY_FLAG" val="#wm#"/>
  <p:tag name="KSO_WM_DIAGRAM_MAX_ITEMCNT" val="2"/>
  <p:tag name="KSO_WM_DIAGRAM_MIN_ITEMCNT" val="2"/>
  <p:tag name="KSO_WM_DIAGRAM_VIRTUALLY_FRAME" val="{&quot;height&quot;:350.000244140625,&quot;width&quot;:659.18127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10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3522_1*l_h_d*1_1_1"/>
  <p:tag name="KSO_WM_TEMPLATE_CATEGORY" val="diagram"/>
  <p:tag name="KSO_WM_TEMPLATE_INDEX" val="20233522"/>
  <p:tag name="KSO_WM_UNIT_LAYERLEVEL" val="1_1_1"/>
  <p:tag name="KSO_WM_TAG_VERSION" val="3.0"/>
  <p:tag name="KSO_WM_BEAUTIFY_FLAG" val="#wm#"/>
  <p:tag name="KSO_WM_UNIT_VALUE" val="986*690"/>
  <p:tag name="KSO_WM_DIAGRAM_MAX_ITEMCNT" val="2"/>
  <p:tag name="KSO_WM_DIAGRAM_MIN_ITEMCNT" val="2"/>
  <p:tag name="KSO_WM_DIAGRAM_VIRTUALLY_FRAME" val="{&quot;height&quot;:350.000244140625,&quot;width&quot;:659.18127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5"/>
  <p:tag name="KSO_WM_UNIT_FILL_FORE_SCHEMECOLOR_INDEX_BRIGHTNESS" val="0"/>
  <p:tag name="KSO_WM_UNIT_PICTURE_SUBTYPE" val="b"/>
  <p:tag name="MH_PIC_SOURCE_TYPE" val="ai_match*VCG41N1216397242**1759468701964_55.139_21e4259e7904-slide-5"/>
</p:tagLst>
</file>

<file path=ppt/tags/tag11.xml><?xml version="1.0" encoding="utf-8"?>
<p:tagLst xmlns:p="http://schemas.openxmlformats.org/presentationml/2006/main">
  <p:tag name="KSO_WM_UNIT_ID" val="_2**"/>
  <p:tag name="KSO_WM_BEAUTIFY_FLAG" val="#wm#"/>
  <p:tag name="KSO_WM_TAG_VERSION" val="3.0"/>
  <p:tag name="KSO_WM_UNIT_LAYERLEVEL" val="1"/>
  <p:tag name="KSO_WM_TEMPLATE_INDEX" val="305"/>
  <p:tag name="KSO_WM_TEMPLATE_CATEGORY" val="custom"/>
</p:tagLst>
</file>

<file path=ppt/tags/tag110.xml><?xml version="1.0" encoding="utf-8"?>
<p:tagLst xmlns:p="http://schemas.openxmlformats.org/presentationml/2006/main">
  <p:tag name="KSO_WM_DIAGRAM_VIRTUALLY_FRAME" val="{&quot;height&quot;:350.000244140625,&quot;width&quot;:659.1812744140625}"/>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522_1*l_h_a*1_2_1"/>
  <p:tag name="KSO_WM_TEMPLATE_CATEGORY" val="diagram"/>
  <p:tag name="KSO_WM_TEMPLATE_INDEX" val="20233522"/>
  <p:tag name="KSO_WM_UNIT_LAYERLEVEL" val="1_1_1"/>
  <p:tag name="KSO_WM_TAG_VERSION" val="3.0"/>
  <p:tag name="KSO_WM_BEAUTIFY_FLAG" val="#wm#"/>
  <p:tag name="KSO_WM_UNIT_VALUE" val="8"/>
  <p:tag name="KSO_WM_DIAGRAM_MAX_ITEMCNT" val="2"/>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Lst>
</file>

<file path=ppt/tags/tag111.xml><?xml version="1.0" encoding="utf-8"?>
<p:tagLst xmlns:p="http://schemas.openxmlformats.org/presentationml/2006/main">
  <p:tag name="KSO_WM_DIAGRAM_VIRTUALLY_FRAME" val="{&quot;height&quot;:350.000244140625,&quot;width&quot;:659.1812744140625}"/>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522_1*l_h_f*1_2_1"/>
  <p:tag name="KSO_WM_TEMPLATE_CATEGORY" val="diagram"/>
  <p:tag name="KSO_WM_TEMPLATE_INDEX" val="20233522"/>
  <p:tag name="KSO_WM_UNIT_LAYERLEVEL" val="1_1_1"/>
  <p:tag name="KSO_WM_TAG_VERSION" val="3.0"/>
  <p:tag name="KSO_WM_BEAUTIFY_FLAG" val="#wm#"/>
  <p:tag name="KSO_WM_UNIT_VALUE" val="24"/>
  <p:tag name="KSO_WM_DIAGRAM_MAX_ITEMCNT" val="2"/>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文本的具体内容简明阐述您的观点。"/>
  <p:tag name="KSO_WM_UNIT_TEXT_FILL_FORE_SCHEMECOLOR_INDEX" val="1"/>
  <p:tag name="KSO_WM_UNIT_TEXT_FILL_TYPE" val="1"/>
  <p:tag name="KSO_WM_UNIT_TEXT_TYPE" val="1"/>
  <p:tag name="KSO_WM_UNIT_TEXT_LAYER_COUNT" val="1"/>
</p:tagLst>
</file>

<file path=ppt/tags/tag112.xml><?xml version="1.0" encoding="utf-8"?>
<p:tagLst xmlns:p="http://schemas.openxmlformats.org/presentationml/2006/main">
  <p:tag name="KSO_WM_DIAGRAM_VIRTUALLY_FRAME" val="{&quot;height&quot;:350.000244140625,&quot;width&quot;:659.1812744140625}"/>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522_1*l_h_a*1_1_1"/>
  <p:tag name="KSO_WM_TEMPLATE_CATEGORY" val="diagram"/>
  <p:tag name="KSO_WM_TEMPLATE_INDEX" val="20233522"/>
  <p:tag name="KSO_WM_UNIT_LAYERLEVEL" val="1_1_1"/>
  <p:tag name="KSO_WM_TAG_VERSION" val="3.0"/>
  <p:tag name="KSO_WM_BEAUTIFY_FLAG" val="#wm#"/>
  <p:tag name="KSO_WM_UNIT_VALUE" val="8"/>
  <p:tag name="KSO_WM_DIAGRAM_MAX_ITEMCNT" val="2"/>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Lst>
</file>

<file path=ppt/tags/tag113.xml><?xml version="1.0" encoding="utf-8"?>
<p:tagLst xmlns:p="http://schemas.openxmlformats.org/presentationml/2006/main">
  <p:tag name="KSO_WM_DIAGRAM_VIRTUALLY_FRAME" val="{&quot;height&quot;:350.000244140625,&quot;width&quot;:659.1812744140625}"/>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522_1*l_h_f*1_1_1"/>
  <p:tag name="KSO_WM_TEMPLATE_CATEGORY" val="diagram"/>
  <p:tag name="KSO_WM_TEMPLATE_INDEX" val="20233522"/>
  <p:tag name="KSO_WM_UNIT_LAYERLEVEL" val="1_1_1"/>
  <p:tag name="KSO_WM_TAG_VERSION" val="3.0"/>
  <p:tag name="KSO_WM_BEAUTIFY_FLAG" val="#wm#"/>
  <p:tag name="KSO_WM_UNIT_VALUE" val="24"/>
  <p:tag name="KSO_WM_DIAGRAM_MAX_ITEMCNT" val="2"/>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文本的具体内容简明阐述您的观点。"/>
  <p:tag name="KSO_WM_UNIT_TEXT_FILL_FORE_SCHEMECOLOR_INDEX" val="1"/>
  <p:tag name="KSO_WM_UNIT_TEXT_FILL_TYPE" val="1"/>
  <p:tag name="KSO_WM_UNIT_TEXT_TYPE" val="1"/>
  <p:tag name="KSO_WM_UNIT_TEXT_LAYER_COUNT"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3522_1*l_h_i*1_1_1"/>
  <p:tag name="KSO_WM_TEMPLATE_CATEGORY" val="diagram"/>
  <p:tag name="KSO_WM_TEMPLATE_INDEX" val="20233522"/>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2"/>
  <p:tag name="KSO_WM_DIAGRAM_MIN_ITEMCNT" val="2"/>
  <p:tag name="KSO_WM_DIAGRAM_VIRTUALLY_FRAME" val="{&quot;height&quot;:350.000244140625,&quot;width&quot;:659.18127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3522_1*l_h_i*1_2_1"/>
  <p:tag name="KSO_WM_TEMPLATE_CATEGORY" val="diagram"/>
  <p:tag name="KSO_WM_TEMPLATE_INDEX" val="20233522"/>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2"/>
  <p:tag name="KSO_WM_DIAGRAM_MIN_ITEMCNT" val="2"/>
  <p:tag name="KSO_WM_DIAGRAM_VIRTUALLY_FRAME" val="{&quot;height&quot;:350.000244140625,&quot;width&quot;:659.18127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Lst>
</file>

<file path=ppt/tags/tag11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3522_1*l_h_i*1_2_2"/>
  <p:tag name="KSO_WM_TEMPLATE_CATEGORY" val="diagram"/>
  <p:tag name="KSO_WM_TEMPLATE_INDEX" val="20233522"/>
  <p:tag name="KSO_WM_UNIT_LAYERLEVEL" val="1_1_1"/>
  <p:tag name="KSO_WM_TAG_VERSION" val="3.0"/>
  <p:tag name="KSO_WM_BEAUTIFY_FLAG" val="#wm#"/>
  <p:tag name="KSO_WM_DIAGRAM_MAX_ITEMCNT" val="2"/>
  <p:tag name="KSO_WM_DIAGRAM_MIN_ITEMCNT" val="2"/>
  <p:tag name="KSO_WM_DIAGRAM_VIRTUALLY_FRAME" val="{&quot;height&quot;:350.000244140625,&quot;width&quot;:659.18127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11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3522_1*l_h_i*1_2_3"/>
  <p:tag name="KSO_WM_TEMPLATE_CATEGORY" val="diagram"/>
  <p:tag name="KSO_WM_TEMPLATE_INDEX" val="20233522"/>
  <p:tag name="KSO_WM_UNIT_LAYERLEVEL" val="1_1_1"/>
  <p:tag name="KSO_WM_TAG_VERSION" val="3.0"/>
  <p:tag name="KSO_WM_BEAUTIFY_FLAG" val="#wm#"/>
  <p:tag name="KSO_WM_DIAGRAM_MAX_ITEMCNT" val="2"/>
  <p:tag name="KSO_WM_DIAGRAM_MIN_ITEMCNT" val="2"/>
  <p:tag name="KSO_WM_DIAGRAM_VIRTUALLY_FRAME" val="{&quot;height&quot;:350.000244140625,&quot;width&quot;:659.18127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custom"/>
  <p:tag name="KSO_WM_UNIT_LAYERLEVEL" val="1"/>
  <p:tag name="KSO_WM_TAG_VERSION" val="3.0"/>
  <p:tag name="KSO_WM_BEAUTIFY_FLAG" val="#wm#"/>
  <p:tag name="KSO_WM_UNIT_ISCONTENTSTITLE" val="0"/>
  <p:tag name="KSO_WM_UNIT_ISNUMDGMTITLE" val="0"/>
  <p:tag name="KSO_WM_UNIT_NOCLEAR" val="0"/>
  <p:tag name="KSO_WM_DIAGRAM_GROUP_CODE" val="l1-1"/>
  <p:tag name="KSO_WM_UNIT_TYPE" val="a"/>
  <p:tag name="KSO_WM_UNIT_INDEX" val="1"/>
  <p:tag name="KSO_WM_UNIT_VALUE" val="29"/>
  <p:tag name="KSO_WM_TEMPLATE_INDEX" val="20233591"/>
  <p:tag name="KSO_WM_UNIT_ID" val="custom20233591_1*a*1"/>
  <p:tag name="KSO_WM_UNIT_PRESET_TEXT" val="单击此处添加标题"/>
  <p:tag name="KSO_WM_UNIT_TEXT_TYPE" val="1"/>
</p:tagLst>
</file>

<file path=ppt/tags/tag119.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762.381*350"/>
  <p:tag name="KSO_WM_SLIDE_POSITION" val="143.5*104.267"/>
  <p:tag name="KSO_WM_SLIDE_LAYOUT" val="a_l"/>
  <p:tag name="KSO_WM_SLIDE_LAYOUT_CNT" val="1_1"/>
  <p:tag name="KSO_WM_SPECIAL_SOURCE" val="bdnull"/>
  <p:tag name="KSO_WM_DIAGRAM_GROUP_CODE" val="l1-1"/>
  <p:tag name="KSO_WM_SLIDE_DIAGTYPE" val="l"/>
  <p:tag name="KSO_WM_TEMPLATE_INDEX" val="20233591"/>
  <p:tag name="KSO_WM_TEMPLATE_SUBCATEGORY" val="0"/>
  <p:tag name="KSO_WM_SLIDE_INDEX" val="1"/>
  <p:tag name="KSO_WM_TAG_VERSION" val="3.0"/>
  <p:tag name="KSO_WM_SLIDE_ID" val="custom20233591_1"/>
  <p:tag name="KSO_WM_SLIDE_ITEM_CNT" val="2"/>
</p:tagLst>
</file>

<file path=ppt/tags/tag12.xml><?xml version="1.0" encoding="utf-8"?>
<p:tagLst xmlns:p="http://schemas.openxmlformats.org/presentationml/2006/main">
  <p:tag name="KSO_WM_UNIT_ID" val="_2**"/>
  <p:tag name="KSO_WM_BEAUTIFY_FLAG" val="#wm#"/>
  <p:tag name="KSO_WM_TAG_VERSION" val="3.0"/>
  <p:tag name="KSO_WM_UNIT_LAYERLEVEL" val="1"/>
  <p:tag name="KSO_WM_TEMPLATE_INDEX" val="305"/>
  <p:tag name="KSO_WM_TEMPLATE_CATEGORY" val="custom"/>
</p:tagLst>
</file>

<file path=ppt/tags/tag120.xml><?xml version="1.0" encoding="utf-8"?>
<p:tagLst xmlns:p="http://schemas.openxmlformats.org/presentationml/2006/main">
  <p:tag name="KSO_WM_UNIT_TYPE" val="i"/>
  <p:tag name="KSO_WM_DECORATE_TYPE" val="i_bg"/>
  <p:tag name="KSO_WM_UNIT_INDEX" val="6"/>
  <p:tag name="KSO_WM_BEAUTIFY_FLAG" val="#wm#"/>
  <p:tag name="KSO_WM_TAG_VERSION" val="3.0"/>
  <p:tag name="KSO_WM_TEMPLATE_INDEX" val="305"/>
  <p:tag name="KSO_WM_TEMPLATE_CATEGORY" val="custom"/>
  <p:tag name="KSO_WM_UNIT_ID" val="custom305_4*i*6"/>
  <p:tag name="KSO_WM_UNIT_LAYERLEVEL"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220_1*i*1"/>
  <p:tag name="KSO_WM_TEMPLATE_CATEGORY" val="custom"/>
  <p:tag name="KSO_WM_TEMPLATE_INDEX" val="20233220"/>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220_1*i*2"/>
  <p:tag name="KSO_WM_TEMPLATE_CATEGORY" val="custom"/>
  <p:tag name="KSO_WM_TEMPLATE_INDEX" val="20233220"/>
  <p:tag name="KSO_WM_UNIT_LAYERLEVEL" val="1"/>
  <p:tag name="KSO_WM_TAG_VERSION" val="3.0"/>
  <p:tag name="KSO_WM_BEAUTIFY_FLAG" val="#wm#"/>
  <p:tag name="KSO_WM_UNIT_USESOURCEFORMAT_APPLY" val="1"/>
</p:tagLst>
</file>

<file path=ppt/tags/tag123.xml><?xml version="1.0" encoding="utf-8"?>
<p:tagLst xmlns:p="http://schemas.openxmlformats.org/presentationml/2006/main">
  <p:tag name="KSO_WM_UNIT_VALUE" val="1273*58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220_1*d*1"/>
  <p:tag name="KSO_WM_TEMPLATE_CATEGORY" val="custom"/>
  <p:tag name="KSO_WM_TEMPLATE_INDEX" val="20233220"/>
  <p:tag name="KSO_WM_UNIT_LAYERLEVEL" val="1"/>
  <p:tag name="KSO_WM_TAG_VERSION" val="3.0"/>
  <p:tag name="KSO_WM_BEAUTIFY_FLAG" val="#wm#"/>
  <p:tag name="KSO_WM_UNIT_LINE_FORE_SCHEMECOLOR_INDEX" val="1"/>
  <p:tag name="KSO_WM_UNIT_LINE_FILL_TYPE" val="2"/>
  <p:tag name="KSO_WM_UNIT_USESOURCEFORMAT_APPLY" val="1"/>
  <p:tag name="KSO_WM_UNIT_PICTURE_SUBTYPE" val="b"/>
  <p:tag name="KSO_WM_UNIT_FILL_FORE_SCHEMECOLOR_INDEX" val="5"/>
  <p:tag name="KSO_WM_UNIT_FILL_TYPE" val="1"/>
  <p:tag name="MH_PIC_SOURCE_TYPE" val="ai_match*TextGenerateImg**1759468701964_55.139_21e4259e7904-slide-6"/>
</p:tagLst>
</file>

<file path=ppt/tags/tag12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5674_1*l_h_f*1_1_1"/>
  <p:tag name="KSO_WM_TEMPLATE_CATEGORY" val="diagram"/>
  <p:tag name="KSO_WM_TEMPLATE_INDEX" val="20235674"/>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158.5500030517578,&quot;width&quot;:54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正文，文字是您思想的提炼，请言简意赅阐述内容。"/>
  <p:tag name="KSO_WM_UNIT_LINE_FORE_SCHEMECOLOR_INDEX" val="-2"/>
</p:tagLst>
</file>

<file path=ppt/tags/tag12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5674_1*l_h_a*1_1_1"/>
  <p:tag name="KSO_WM_TEMPLATE_CATEGORY" val="diagram"/>
  <p:tag name="KSO_WM_TEMPLATE_INDEX" val="20235674"/>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158.5500030517578,&quot;width&quot;:54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项标题"/>
  <p:tag name="KSO_WM_UNIT_LINE_FORE_SCHEMECOLOR_INDEX" val="-2"/>
</p:tagLst>
</file>

<file path=ppt/tags/tag12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5674_1*l_h_f*1_2_1"/>
  <p:tag name="KSO_WM_TEMPLATE_CATEGORY" val="diagram"/>
  <p:tag name="KSO_WM_TEMPLATE_INDEX" val="20235674"/>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158.5500030517578,&quot;width&quot;:54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添加正文，文字是您思想的提炼，请言简阐述内容。"/>
  <p:tag name="KSO_WM_UNIT_LINE_FORE_SCHEMECOLOR_INDEX" val="-2"/>
</p:tagLst>
</file>

<file path=ppt/tags/tag12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5674_1*l_h_a*1_2_1"/>
  <p:tag name="KSO_WM_TEMPLATE_CATEGORY" val="diagram"/>
  <p:tag name="KSO_WM_TEMPLATE_INDEX" val="20235674"/>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158.5500030517578,&quot;width&quot;:54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项标题"/>
  <p:tag name="KSO_WM_UNIT_LINE_FORE_SCHEMECOLOR_INDEX" val="-2"/>
</p:tagLst>
</file>

<file path=ppt/tags/tag128.xml><?xml version="1.0" encoding="utf-8"?>
<p:tagLst xmlns:p="http://schemas.openxmlformats.org/presentationml/2006/main">
  <p:tag name="KSO_WM_DIAGRAM_VIRTUALLY_FRAME" val="{&quot;height&quot;:158.5500030517578,&quot;width&quot;:542}"/>
  <p:tag name="KSO_WM_UNIT_HIGHLIGHT" val="0"/>
  <p:tag name="KSO_WM_UNIT_COMPATIBLE" val="0"/>
  <p:tag name="KSO_WM_UNIT_DIAGRAM_ISNUMVISUAL" val="0"/>
  <p:tag name="KSO_WM_UNIT_DIAGRAM_ISREFERUNIT" val="0"/>
  <p:tag name="KSO_WM_DIAGRAM_GROUP_CODE" val="l1-1"/>
  <p:tag name="KSO_WM_UNIT_ID" val="diagram20235674_1*l_h_i*1_2_1"/>
  <p:tag name="KSO_WM_TEMPLATE_CATEGORY" val="diagram"/>
  <p:tag name="KSO_WM_TEMPLATE_INDEX" val="20235674"/>
  <p:tag name="KSO_WM_UNIT_LAYERLEVEL" val="1_1_1"/>
  <p:tag name="KSO_WM_TAG_VERSION" val="3.0"/>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Lst>
</file>

<file path=ppt/tags/tag129.xml><?xml version="1.0" encoding="utf-8"?>
<p:tagLst xmlns:p="http://schemas.openxmlformats.org/presentationml/2006/main">
  <p:tag name="KSO_WM_UNIT_VALUE" val="120*12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5674_1*l_h_x*1_2_1"/>
  <p:tag name="KSO_WM_TEMPLATE_CATEGORY" val="diagram"/>
  <p:tag name="KSO_WM_TEMPLATE_INDEX" val="20235674"/>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158.5500030517578,&quot;width&quot;:54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13.xml><?xml version="1.0" encoding="utf-8"?>
<p:tagLst xmlns:p="http://schemas.openxmlformats.org/presentationml/2006/main">
  <p:tag name="KSO_WM_UNIT_ID" val="_3**"/>
  <p:tag name="KSO_WM_BEAUTIFY_FLAG" val="#wm#"/>
  <p:tag name="KSO_WM_TAG_VERSION" val="3.0"/>
  <p:tag name="KSO_WM_UNIT_LAYERLEVEL" val="1"/>
  <p:tag name="KSO_WM_TEMPLATE_INDEX" val="305"/>
  <p:tag name="KSO_WM_TEMPLATE_CATEGORY" val="custom"/>
</p:tagLst>
</file>

<file path=ppt/tags/tag130.xml><?xml version="1.0" encoding="utf-8"?>
<p:tagLst xmlns:p="http://schemas.openxmlformats.org/presentationml/2006/main">
  <p:tag name="KSO_WM_DIAGRAM_VIRTUALLY_FRAME" val="{&quot;height&quot;:158.5500030517578,&quot;width&quot;:542}"/>
  <p:tag name="KSO_WM_UNIT_HIGHLIGHT" val="0"/>
  <p:tag name="KSO_WM_UNIT_COMPATIBLE" val="0"/>
  <p:tag name="KSO_WM_UNIT_DIAGRAM_ISNUMVISUAL" val="0"/>
  <p:tag name="KSO_WM_UNIT_DIAGRAM_ISREFERUNIT" val="0"/>
  <p:tag name="KSO_WM_DIAGRAM_GROUP_CODE" val="l1-1"/>
  <p:tag name="KSO_WM_UNIT_ID" val="diagram20235674_1*l_h_i*1_1_1"/>
  <p:tag name="KSO_WM_TEMPLATE_CATEGORY" val="diagram"/>
  <p:tag name="KSO_WM_TEMPLATE_INDEX" val="20235674"/>
  <p:tag name="KSO_WM_UNIT_LAYERLEVEL" val="1_1_1"/>
  <p:tag name="KSO_WM_TAG_VERSION" val="3.0"/>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Lst>
</file>

<file path=ppt/tags/tag131.xml><?xml version="1.0" encoding="utf-8"?>
<p:tagLst xmlns:p="http://schemas.openxmlformats.org/presentationml/2006/main">
  <p:tag name="KSO_WM_UNIT_VALUE" val="120*12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5674_1*l_h_x*1_1_1"/>
  <p:tag name="KSO_WM_TEMPLATE_CATEGORY" val="diagram"/>
  <p:tag name="KSO_WM_TEMPLATE_INDEX" val="20235674"/>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158.5500030517578,&quot;width&quot;:54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13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220_1*a*1"/>
  <p:tag name="KSO_WM_TEMPLATE_CATEGORY" val="custom"/>
  <p:tag name="KSO_WM_TEMPLATE_INDEX" val="20233220"/>
  <p:tag name="KSO_WM_UNIT_LAYERLEVEL" val="1"/>
  <p:tag name="KSO_WM_TAG_VERSION" val="3.0"/>
  <p:tag name="KSO_WM_BEAUTIFY_FLAG" val="#wm#"/>
  <p:tag name="KSO_WM_DIAGRAM_GROUP_CODE" val="l1-1"/>
  <p:tag name="KSO_WM_UNIT_TEXT_TYPE" val="1"/>
  <p:tag name="KSO_WM_UNIT_TEXT_FILL_FORE_SCHEMECOLOR_INDEX" val="13"/>
  <p:tag name="KSO_WM_UNIT_TEXT_FILL_TYPE" val="1"/>
  <p:tag name="KSO_WM_UNIT_USESOURCEFORMAT_APPLY" val="1"/>
  <p:tag name="KSO_WM_UNIT_PRESET_TEXT" val="单击此处添加标题"/>
</p:tagLst>
</file>

<file path=ppt/tags/tag133.xml><?xml version="1.0" encoding="utf-8"?>
<p:tagLst xmlns:p="http://schemas.openxmlformats.org/presentationml/2006/main">
  <p:tag name="KSO_WM_SLIDE_ID" val="custom20233220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3220"/>
  <p:tag name="KSO_WM_SLIDE_TYPE" val="text"/>
  <p:tag name="KSO_WM_SLIDE_SUBTYPE" val="picTxt"/>
  <p:tag name="KSO_WM_SLIDE_SIZE" val="541.725*158.557"/>
  <p:tag name="KSO_WM_SLIDE_POSITION" val="317.913*218.1"/>
  <p:tag name="KSO_WM_SLIDE_LAYOUT" val="a_d_l"/>
  <p:tag name="KSO_WM_SLIDE_LAYOUT_CNT" val="1_1_1"/>
  <p:tag name="KSO_WM_SPECIAL_SOURCE" val="bdnull"/>
  <p:tag name="KSO_WM_DIAGRAM_GROUP_CODE" val="l1-1"/>
  <p:tag name="KSO_WM_SLIDE_DIAGTYPE" val="l"/>
</p:tagLst>
</file>

<file path=ppt/tags/tag134.xml><?xml version="1.0" encoding="utf-8"?>
<p:tagLst xmlns:p="http://schemas.openxmlformats.org/presentationml/2006/main">
  <p:tag name="KSO_WM_UNIT_TYPE" val="i"/>
  <p:tag name="KSO_WM_DECORATE_TYPE" val="i_bg"/>
  <p:tag name="KSO_WM_UNIT_INDEX" val="6"/>
  <p:tag name="KSO_WM_BEAUTIFY_FLAG" val="#wm#"/>
  <p:tag name="KSO_WM_TAG_VERSION" val="3.0"/>
  <p:tag name="KSO_WM_TEMPLATE_INDEX" val="305"/>
  <p:tag name="KSO_WM_TEMPLATE_CATEGORY" val="custom"/>
  <p:tag name="KSO_WM_UNIT_ID" val="custom305_4*i*6"/>
  <p:tag name="KSO_WM_UNIT_LAYERLEVEL" val="1"/>
</p:tagLst>
</file>

<file path=ppt/tags/tag135.xml><?xml version="1.0" encoding="utf-8"?>
<p:tagLst xmlns:p="http://schemas.openxmlformats.org/presentationml/2006/main">
  <p:tag name="KSO_WM_BEAUTIFY_FLAG" val="#wm#"/>
  <p:tag name="KSO_WM_UNIT_LINE_FORE_SCHEMECOLOR_INDEX_BRIGHTNESS" val="0.4"/>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1"/>
  <p:tag name="KSO_WM_UNIT_ID" val="custom20231339_1*i*1"/>
  <p:tag name="KSO_WM_TEMPLATE_CATEGORY" val="custom"/>
  <p:tag name="KSO_WM_TEMPLATE_INDEX" val="20231339"/>
  <p:tag name="KSO_WM_UNIT_LAYERLEVEL" val="1"/>
  <p:tag name="KSO_WM_TAG_VERSION" val="3.0"/>
</p:tagLst>
</file>

<file path=ppt/tags/tag136.xml><?xml version="1.0" encoding="utf-8"?>
<p:tagLst xmlns:p="http://schemas.openxmlformats.org/presentationml/2006/main">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2"/>
  <p:tag name="KSO_WM_UNIT_ID" val="custom20231339_1*i*2"/>
  <p:tag name="KSO_WM_TEMPLATE_CATEGORY" val="custom"/>
  <p:tag name="KSO_WM_TEMPLATE_INDEX" val="20231339"/>
  <p:tag name="KSO_WM_UNIT_LAYERLEVEL" val="1"/>
  <p:tag name="KSO_WM_TAG_VERSION" val="3.0"/>
  <p:tag name="KSO_WM_BEAUTIFY_FLAG" val="#wm#"/>
</p:tagLst>
</file>

<file path=ppt/tags/tag137.xml><?xml version="1.0" encoding="utf-8"?>
<p:tagLst xmlns:p="http://schemas.openxmlformats.org/presentationml/2006/main">
  <p:tag name="KSO_WM_UNIT_FILL_FORE_SCHEMECOLOR_INDEX_BRIGHTNESS" val="0.8"/>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3"/>
  <p:tag name="KSO_WM_UNIT_ID" val="custom20231339_1*i*3"/>
  <p:tag name="KSO_WM_TEMPLATE_CATEGORY" val="custom"/>
  <p:tag name="KSO_WM_TEMPLATE_INDEX" val="20231339"/>
  <p:tag name="KSO_WM_UNIT_LAYERLEVEL" val="1"/>
  <p:tag name="KSO_WM_TAG_VERSION" val="3.0"/>
  <p:tag name="KSO_WM_BEAUTIFY_FLAG" val="#wm#"/>
</p:tagLst>
</file>

<file path=ppt/tags/tag138.xml><?xml version="1.0" encoding="utf-8"?>
<p:tagLst xmlns:p="http://schemas.openxmlformats.org/presentationml/2006/main">
  <p:tag name="KSO_WM_UNIT_LINE_FORE_SCHEMECOLOR_INDEX_BRIGHTNESS" val="0"/>
  <p:tag name="KSO_WM_UNIT_LINE_FORE_SCHEMECOLOR_INDEX" val="5"/>
  <p:tag name="KSO_WM_UNIT_LINE_FILL_TYPE" val="2"/>
  <p:tag name="KSO_WM_UNIT_VALUE" val="695*2454"/>
  <p:tag name="KSO_WM_UNIT_HIGHLIGHT" val="0"/>
  <p:tag name="KSO_WM_UNIT_COMPATIBLE" val="0"/>
  <p:tag name="KSO_WM_UNIT_DIAGRAM_ISNUMVISUAL" val="0"/>
  <p:tag name="KSO_WM_UNIT_DIAGRAM_ISREFERUNIT" val="0"/>
  <p:tag name="KSO_WM_UNIT_TYPE" val="d"/>
  <p:tag name="KSO_WM_UNIT_INDEX" val="1"/>
  <p:tag name="KSO_WM_UNIT_ID" val="custom20231339_1*d*1"/>
  <p:tag name="KSO_WM_TEMPLATE_CATEGORY" val="custom"/>
  <p:tag name="KSO_WM_TEMPLATE_INDEX" val="20231339"/>
  <p:tag name="KSO_WM_UNIT_LAYERLEVEL" val="1"/>
  <p:tag name="KSO_WM_TAG_VERSION" val="3.0"/>
  <p:tag name="KSO_WM_BEAUTIFY_FLAG" val="#wm#"/>
  <p:tag name="KSO_WM_UNIT_PICTURE_SUBTYPE" val="b"/>
</p:tagLst>
</file>

<file path=ppt/tags/tag139.xml><?xml version="1.0" encoding="utf-8"?>
<p:tagLst xmlns:p="http://schemas.openxmlformats.org/presentationml/2006/main">
  <p:tag name="KSO_WM_UNIT_FILL_FORE_SCHEMECOLOR_INDEX_BRIGHTNESS" val="0.6"/>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4"/>
  <p:tag name="KSO_WM_UNIT_ID" val="custom20231339_1*i*4"/>
  <p:tag name="KSO_WM_TEMPLATE_CATEGORY" val="custom"/>
  <p:tag name="KSO_WM_TEMPLATE_INDEX" val="20231339"/>
  <p:tag name="KSO_WM_UNIT_LAYERLEVEL" val="1"/>
  <p:tag name="KSO_WM_TAG_VERSION" val="3.0"/>
  <p:tag name="KSO_WM_BEAUTIFY_FLAG" val="#wm#"/>
</p:tagLst>
</file>

<file path=ppt/tags/tag14.xml><?xml version="1.0" encoding="utf-8"?>
<p:tagLst xmlns:p="http://schemas.openxmlformats.org/presentationml/2006/main">
  <p:tag name="KSO_WM_UNIT_ID" val="_3**"/>
  <p:tag name="KSO_WM_BEAUTIFY_FLAG" val="#wm#"/>
  <p:tag name="KSO_WM_TAG_VERSION" val="3.0"/>
  <p:tag name="KSO_WM_UNIT_LAYERLEVEL" val="1"/>
  <p:tag name="KSO_WM_TEMPLATE_INDEX" val="305"/>
  <p:tag name="KSO_WM_TEMPLATE_CATEGORY" val="custom"/>
</p:tagLst>
</file>

<file path=ppt/tags/tag14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339_1*f*1"/>
  <p:tag name="KSO_WM_TEMPLATE_CATEGORY" val="custom"/>
  <p:tag name="KSO_WM_TEMPLATE_INDEX" val="20231339"/>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TEXT_TYPE" val="1"/>
  <p:tag name="KSO_WM_UNIT_TEXT_LAYER_COUNT" val="1"/>
  <p:tag name="KSO_WM_UNIT_PRESET_TEXT" val="单击此处添加文本具体内容，简明扼要地阐述您的观点。根据需要可酌情增减文字，以便观者准确地理解您传达的思想"/>
</p:tagLst>
</file>

<file path=ppt/tags/tag141.xml><?xml version="1.0" encoding="utf-8"?>
<p:tagLst xmlns:p="http://schemas.openxmlformats.org/presentationml/2006/main">
  <p:tag name="KSO_WM_UNIT_LINE_FORE_SCHEMECOLOR_INDEX_BRIGHTNESS" val="0.4"/>
  <p:tag name="KSO_WM_UNIT_LINE_FORE_SCHEMECOLOR_INDEX" val="5"/>
  <p:tag name="KSO_WM_UNIT_LINE_FILL_TYPE" val="2"/>
  <p:tag name="KSO_WM_UNIT_HIGHLIGHT" val="0"/>
  <p:tag name="KSO_WM_UNIT_COMPATIBLE" val="0"/>
  <p:tag name="KSO_WM_UNIT_DIAGRAM_ISNUMVISUAL" val="0"/>
  <p:tag name="KSO_WM_UNIT_DIAGRAM_ISREFERUNIT" val="0"/>
  <p:tag name="KSO_WM_UNIT_TYPE" val="i"/>
  <p:tag name="KSO_WM_UNIT_INDEX" val="5"/>
  <p:tag name="KSO_WM_UNIT_ID" val="custom20231339_1*i*5"/>
  <p:tag name="KSO_WM_TEMPLATE_CATEGORY" val="custom"/>
  <p:tag name="KSO_WM_TEMPLATE_INDEX" val="20231339"/>
  <p:tag name="KSO_WM_UNIT_LAYERLEVEL" val="1"/>
  <p:tag name="KSO_WM_TAG_VERSION" val="3.0"/>
  <p:tag name="KSO_WM_BEAUTIFY_FLAG" val="#wm#"/>
</p:tagLst>
</file>

<file path=ppt/tags/tag142.xml><?xml version="1.0" encoding="utf-8"?>
<p:tagLst xmlns:p="http://schemas.openxmlformats.org/presentationml/2006/main">
  <p:tag name="KSO_WM_UNIT_LINE_FORE_SCHEMECOLOR_INDEX_BRIGHTNESS" val="0.4"/>
  <p:tag name="KSO_WM_UNIT_LINE_FORE_SCHEMECOLOR_INDEX" val="5"/>
  <p:tag name="KSO_WM_UNIT_LINE_FILL_TYPE" val="2"/>
  <p:tag name="KSO_WM_UNIT_HIGHLIGHT" val="0"/>
  <p:tag name="KSO_WM_UNIT_COMPATIBLE" val="0"/>
  <p:tag name="KSO_WM_UNIT_DIAGRAM_ISNUMVISUAL" val="0"/>
  <p:tag name="KSO_WM_UNIT_DIAGRAM_ISREFERUNIT" val="0"/>
  <p:tag name="KSO_WM_UNIT_TYPE" val="i"/>
  <p:tag name="KSO_WM_UNIT_INDEX" val="6"/>
  <p:tag name="KSO_WM_UNIT_ID" val="custom20231339_1*i*6"/>
  <p:tag name="KSO_WM_TEMPLATE_CATEGORY" val="custom"/>
  <p:tag name="KSO_WM_TEMPLATE_INDEX" val="20231339"/>
  <p:tag name="KSO_WM_UNIT_LAYERLEVEL" val="1"/>
  <p:tag name="KSO_WM_TAG_VERSION" val="3.0"/>
  <p:tag name="KSO_WM_BEAUTIFY_FLAG" val="#wm#"/>
</p:tagLst>
</file>

<file path=ppt/tags/tag143.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339_1*a*1"/>
  <p:tag name="KSO_WM_TEMPLATE_CATEGORY" val="custom"/>
  <p:tag name="KSO_WM_TEMPLATE_INDEX" val="20231339"/>
  <p:tag name="KSO_WM_UNIT_LAYERLEVEL" val="1"/>
  <p:tag name="KSO_WM_TAG_VERSION" val="3.0"/>
  <p:tag name="KSO_WM_BEAUTIFY_FLAG" val="#wm#"/>
  <p:tag name="KSO_WM_UNIT_TEXT_TYPE" val="1"/>
  <p:tag name="KSO_WM_UNIT_PRESET_TEXT" val="单击此处添加标题"/>
</p:tagLst>
</file>

<file path=ppt/tags/tag144.xml><?xml version="1.0" encoding="utf-8"?>
<p:tagLst xmlns:p="http://schemas.openxmlformats.org/presentationml/2006/main">
  <p:tag name="KSO_WM_SLIDE_ID" val="custom20231339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1339"/>
  <p:tag name="KSO_WM_SLIDE_TYPE" val="text"/>
  <p:tag name="KSO_WM_SLIDE_SUBTYPE" val="picTxt"/>
  <p:tag name="KSO_WM_SLIDE_SIZE" val="911*540"/>
  <p:tag name="KSO_WM_SLIDE_POSITION" val="0*0"/>
  <p:tag name="KSO_WM_SLIDE_LAYOUT" val="a_d_f"/>
  <p:tag name="KSO_WM_SLIDE_LAYOUT_CNT" val="1_1_1"/>
  <p:tag name="KSO_WM_SPECIAL_SOURCE" val="bdnull"/>
</p:tagLst>
</file>

<file path=ppt/tags/tag145.xml><?xml version="1.0" encoding="utf-8"?>
<p:tagLst xmlns:p="http://schemas.openxmlformats.org/presentationml/2006/main">
  <p:tag name="KSO_WM_UNIT_TYPE" val="i"/>
  <p:tag name="KSO_WM_DECORATE_TYPE" val="i_bg"/>
  <p:tag name="KSO_WM_UNIT_INDEX" val="6"/>
  <p:tag name="KSO_WM_BEAUTIFY_FLAG" val="#wm#"/>
  <p:tag name="KSO_WM_TAG_VERSION" val="3.0"/>
  <p:tag name="KSO_WM_TEMPLATE_INDEX" val="305"/>
  <p:tag name="KSO_WM_TEMPLATE_CATEGORY" val="custom"/>
  <p:tag name="KSO_WM_UNIT_ID" val="custom305_4*i*6"/>
  <p:tag name="KSO_WM_UNIT_LAYERLEVEL" val="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5037_1*i*1"/>
  <p:tag name="KSO_WM_TEMPLATE_CATEGORY" val="custom"/>
  <p:tag name="KSO_WM_TEMPLATE_INDEX" val="20235037"/>
  <p:tag name="KSO_WM_UNIT_LAYERLEVEL" val="1"/>
  <p:tag name="KSO_WM_TAG_VERSION" val="3.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5037_1*i*2"/>
  <p:tag name="KSO_WM_TEMPLATE_CATEGORY" val="custom"/>
  <p:tag name="KSO_WM_TEMPLATE_INDEX" val="20235037"/>
  <p:tag name="KSO_WM_UNIT_LAYERLEVEL" val="1"/>
  <p:tag name="KSO_WM_TAG_VERSION" val="3.0"/>
  <p:tag name="KSO_WM_BEAUTIFY_FLAG" val="#wm#"/>
</p:tagLst>
</file>

<file path=ppt/tags/tag148.xml><?xml version="1.0" encoding="utf-8"?>
<p:tagLst xmlns:p="http://schemas.openxmlformats.org/presentationml/2006/main">
  <p:tag name="PICID" val="{721d615f-9e45-4022-b8ad-20f02e311443}"/>
  <p:tag name="KSO_WM_UNIT_VALUE" val="900*1515"/>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5037_1*d*1"/>
  <p:tag name="KSO_WM_TEMPLATE_CATEGORY" val="custom"/>
  <p:tag name="KSO_WM_TEMPLATE_INDEX" val="20235037"/>
  <p:tag name="KSO_WM_UNIT_LAYERLEVEL" val="1"/>
  <p:tag name="KSO_WM_TAG_VERSION" val="3.0"/>
  <p:tag name="KSO_WM_BEAUTIFY_FLAG" val="#wm#"/>
  <p:tag name="KSO_WM_UNIT_PICTURE_SUBTYPE" val="b"/>
  <p:tag name="MH_PIC_SOURCE_TYPE" val="ai_match*TextGenerateImg**1759468701964_55.139_21e4259e7904-slide-8"/>
</p:tagLst>
</file>

<file path=ppt/tags/tag14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5037_1*f*1"/>
  <p:tag name="KSO_WM_TEMPLATE_CATEGORY" val="custom"/>
  <p:tag name="KSO_WM_TEMPLATE_INDEX" val="20235037"/>
  <p:tag name="KSO_WM_UNIT_LAYERLEVEL" val="1"/>
  <p:tag name="KSO_WM_TAG_VERSION" val="3.0"/>
  <p:tag name="KSO_WM_BEAUTIFY_FLAG" val="#wm#"/>
  <p:tag name="KSO_WM_UNIT_TEXT_LAYER_COUNT" val="1"/>
  <p:tag name="KSO_WM_DIAGRAM_GROUP_CODE" val="l1-1"/>
  <p:tag name="KSO_WM_UNIT_TEXT_TYPE" val="1"/>
  <p:tag name="KSO_WM_UNIT_PRESET_TEXT" val="请单击此处输入你的正文具体内容，文字是您思想的提炼，为了最终演示发布的良好效果，可酌情增减你的文字。请单击此处输入你的正文具体内容。"/>
</p:tagLst>
</file>

<file path=ppt/tags/tag15.xml><?xml version="1.0" encoding="utf-8"?>
<p:tagLst xmlns:p="http://schemas.openxmlformats.org/presentationml/2006/main">
  <p:tag name="KSO_WM_UNIT_ID" val="_3**"/>
  <p:tag name="KSO_WM_BEAUTIFY_FLAG" val="#wm#"/>
  <p:tag name="KSO_WM_TAG_VERSION" val="3.0"/>
  <p:tag name="KSO_WM_UNIT_LAYERLEVEL" val="1"/>
  <p:tag name="KSO_WM_TEMPLATE_INDEX" val="305"/>
  <p:tag name="KSO_WM_TEMPLATE_CATEGORY" val="custo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88_3*l_h_f*1_1_1"/>
  <p:tag name="KSO_WM_TEMPLATE_CATEGORY" val="diagram"/>
  <p:tag name="KSO_WM_TEMPLATE_INDEX" val="20235588"/>
  <p:tag name="KSO_WM_UNIT_LAYERLEVEL" val="1_1_1"/>
  <p:tag name="KSO_WM_TAG_VERSION" val="3.0"/>
  <p:tag name="KSO_WM_BEAUTIFY_FLAG" val="#wm#"/>
  <p:tag name="KSO_WM_UNIT_SUBTYPE" val="a"/>
  <p:tag name="KSO_WM_UNIT_TEXT_LAYER_COUNT" val="1"/>
  <p:tag name="KSO_WM_UNIT_PRESET_TEXT_INDEX" val="-1"/>
  <p:tag name="KSO_WM_UNIT_PRESET_TEXT_LEN" val="0"/>
  <p:tag name="KSO_WM_UNIT_NOCLEAR" val="0"/>
  <p:tag name="KSO_WM_UNIT_TYPE" val="l_h_f"/>
  <p:tag name="KSO_WM_UNIT_INDEX" val="1_1_1"/>
  <p:tag name="KSO_WM_DIAGRAM_GROUP_CODE" val="l1-1"/>
  <p:tag name="KSO_WM_DIAGRAM_VERSION" val="3"/>
  <p:tag name="KSO_WM_DIAGRAM_COLOR_TRICK" val="1"/>
  <p:tag name="KSO_WM_DIAGRAM_COLOR_TEXT_CAN_REMOVE" val="n"/>
  <p:tag name="KSO_WM_UNIT_PRESET_TEXT" val="单击此处添加正文，文字是您思想的提炼，请言简意赅阐述内容。"/>
  <p:tag name="KSO_WM_UNIT_TEXT_FILL_FORE_SCHEMECOLOR_INDEX" val="1"/>
  <p:tag name="KSO_WM_UNIT_TEXT_FILL_TYPE" val="1"/>
  <p:tag name="KSO_WM_UNIT_TEXT_TYPE" val="1"/>
  <p:tag name="KSO_WM_DIAGRAM_MAX_ITEMCNT" val="8"/>
  <p:tag name="KSO_WM_DIAGRAM_MIN_ITEMCNT" val="2"/>
  <p:tag name="KSO_WM_DIAGRAM_VIRTUALLY_FRAME" val="{&quot;height&quot;:120.44999694824219,&quot;width&quot;:86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88_3*l_h_a*1_1_1"/>
  <p:tag name="KSO_WM_TEMPLATE_CATEGORY" val="diagram"/>
  <p:tag name="KSO_WM_TEMPLATE_INDEX" val="20235588"/>
  <p:tag name="KSO_WM_UNIT_LAYERLEVEL" val="1_1_1"/>
  <p:tag name="KSO_WM_TAG_VERSION" val="3.0"/>
  <p:tag name="KSO_WM_BEAUTIFY_FLAG" val="#wm#"/>
  <p:tag name="KSO_WM_UNIT_ISCONTENTSTITLE" val="0"/>
  <p:tag name="KSO_WM_UNIT_ISNUMDGMTITLE" val="0"/>
  <p:tag name="KSO_WM_UNIT_PRESET_TEXT_INDEX" val="-1"/>
  <p:tag name="KSO_WM_UNIT_PRESET_TEXT_LEN" val="0"/>
  <p:tag name="KSO_WM_UNIT_NOCLEAR" val="0"/>
  <p:tag name="KSO_WM_UNIT_TYPE" val="l_h_a"/>
  <p:tag name="KSO_WM_UNIT_INDEX" val="1_1_1"/>
  <p:tag name="KSO_WM_DIAGRAM_GROUP_CODE" val="l1-1"/>
  <p:tag name="KSO_WM_DIAGRAM_VERSION" val="3"/>
  <p:tag name="KSO_WM_DIAGRAM_COLOR_TRICK" val="1"/>
  <p:tag name="KSO_WM_DIAGRAM_COLOR_TEXT_CAN_REMOVE" val="n"/>
  <p:tag name="KSO_WM_UNIT_PRESET_TEXT" val="单击添加项标题"/>
  <p:tag name="KSO_WM_UNIT_TEXT_FILL_FORE_SCHEMECOLOR_INDEX" val="1"/>
  <p:tag name="KSO_WM_UNIT_TEXT_FILL_TYPE" val="1"/>
  <p:tag name="KSO_WM_UNIT_TEXT_TYPE" val="1"/>
  <p:tag name="KSO_WM_DIAGRAM_MAX_ITEMCNT" val="8"/>
  <p:tag name="KSO_WM_DIAGRAM_MIN_ITEMCNT" val="2"/>
  <p:tag name="KSO_WM_DIAGRAM_VIRTUALLY_FRAME" val="{&quot;height&quot;:120.44999694824219,&quot;width&quot;:86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5588"/>
  <p:tag name="KSO_WM_UNIT_LAYERLEVEL" val="1_1_1"/>
  <p:tag name="KSO_WM_TAG_VERSION" val="3.0"/>
  <p:tag name="KSO_WM_DIAGRAM_MAX_ITEMCNT" val="8"/>
  <p:tag name="KSO_WM_DIAGRAM_MIN_ITEMCNT" val="2"/>
  <p:tag name="KSO_WM_DIAGRAM_VIRTUALLY_FRAME" val="{&quot;height&quot;:120.44999694824219,&quot;width&quot;:864.9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5588_3*l_h_i*1_1_1"/>
  <p:tag name="KSO_WM_UNIT_INDEX" val="1_1_1"/>
  <p:tag name="KSO_WM_UNIT_USESOURCEFORMAT_APPLY" val="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88_3*l_h_f*1_4_1"/>
  <p:tag name="KSO_WM_TEMPLATE_CATEGORY" val="diagram"/>
  <p:tag name="KSO_WM_TEMPLATE_INDEX" val="20235588"/>
  <p:tag name="KSO_WM_UNIT_LAYERLEVEL" val="1_1_1"/>
  <p:tag name="KSO_WM_TAG_VERSION" val="3.0"/>
  <p:tag name="KSO_WM_BEAUTIFY_FLAG" val="#wm#"/>
  <p:tag name="KSO_WM_UNIT_SUBTYPE" val="a"/>
  <p:tag name="KSO_WM_UNIT_TEXT_LAYER_COUNT" val="1"/>
  <p:tag name="KSO_WM_UNIT_PRESET_TEXT_INDEX" val="-1"/>
  <p:tag name="KSO_WM_UNIT_PRESET_TEXT_LEN" val="0"/>
  <p:tag name="KSO_WM_UNIT_NOCLEAR" val="0"/>
  <p:tag name="KSO_WM_UNIT_TYPE" val="l_h_f"/>
  <p:tag name="KSO_WM_UNIT_INDEX" val="1_4_1"/>
  <p:tag name="KSO_WM_DIAGRAM_GROUP_CODE" val="l1-1"/>
  <p:tag name="KSO_WM_DIAGRAM_VERSION" val="3"/>
  <p:tag name="KSO_WM_DIAGRAM_COLOR_TRICK" val="1"/>
  <p:tag name="KSO_WM_DIAGRAM_COLOR_TEXT_CAN_REMOVE" val="n"/>
  <p:tag name="KSO_WM_UNIT_PRESET_TEXT" val="单击此处添加正文，文字是您思想的提炼，请言简意赅地阐述内容。"/>
  <p:tag name="KSO_WM_UNIT_TEXT_FILL_FORE_SCHEMECOLOR_INDEX" val="1"/>
  <p:tag name="KSO_WM_UNIT_TEXT_FILL_TYPE" val="1"/>
  <p:tag name="KSO_WM_UNIT_TEXT_TYPE" val="1"/>
  <p:tag name="KSO_WM_DIAGRAM_MAX_ITEMCNT" val="8"/>
  <p:tag name="KSO_WM_DIAGRAM_MIN_ITEMCNT" val="2"/>
  <p:tag name="KSO_WM_DIAGRAM_VIRTUALLY_FRAME" val="{&quot;height&quot;:120.44999694824219,&quot;width&quot;:86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88_3*l_h_a*1_4_1"/>
  <p:tag name="KSO_WM_TEMPLATE_CATEGORY" val="diagram"/>
  <p:tag name="KSO_WM_TEMPLATE_INDEX" val="20235588"/>
  <p:tag name="KSO_WM_UNIT_LAYERLEVEL" val="1_1_1"/>
  <p:tag name="KSO_WM_TAG_VERSION" val="3.0"/>
  <p:tag name="KSO_WM_BEAUTIFY_FLAG" val="#wm#"/>
  <p:tag name="KSO_WM_UNIT_ISCONTENTSTITLE" val="0"/>
  <p:tag name="KSO_WM_UNIT_ISNUMDGMTITLE" val="0"/>
  <p:tag name="KSO_WM_UNIT_PRESET_TEXT_INDEX" val="-1"/>
  <p:tag name="KSO_WM_UNIT_PRESET_TEXT_LEN" val="0"/>
  <p:tag name="KSO_WM_UNIT_NOCLEAR" val="0"/>
  <p:tag name="KSO_WM_UNIT_TYPE" val="l_h_a"/>
  <p:tag name="KSO_WM_UNIT_INDEX" val="1_4_1"/>
  <p:tag name="KSO_WM_DIAGRAM_GROUP_CODE" val="l1-1"/>
  <p:tag name="KSO_WM_DIAGRAM_VERSION" val="3"/>
  <p:tag name="KSO_WM_DIAGRAM_COLOR_TRICK" val="1"/>
  <p:tag name="KSO_WM_DIAGRAM_COLOR_TEXT_CAN_REMOVE" val="n"/>
  <p:tag name="KSO_WM_UNIT_PRESET_TEXT" val="单击添加项标题"/>
  <p:tag name="KSO_WM_UNIT_TEXT_FILL_FORE_SCHEMECOLOR_INDEX" val="1"/>
  <p:tag name="KSO_WM_UNIT_TEXT_FILL_TYPE" val="1"/>
  <p:tag name="KSO_WM_UNIT_TEXT_TYPE" val="1"/>
  <p:tag name="KSO_WM_DIAGRAM_MAX_ITEMCNT" val="8"/>
  <p:tag name="KSO_WM_DIAGRAM_MIN_ITEMCNT" val="2"/>
  <p:tag name="KSO_WM_DIAGRAM_VIRTUALLY_FRAME" val="{&quot;height&quot;:120.44999694824219,&quot;width&quot;:86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5588"/>
  <p:tag name="KSO_WM_UNIT_LAYERLEVEL" val="1_1_1"/>
  <p:tag name="KSO_WM_TAG_VERSION" val="3.0"/>
  <p:tag name="KSO_WM_DIAGRAM_MAX_ITEMCNT" val="8"/>
  <p:tag name="KSO_WM_DIAGRAM_MIN_ITEMCNT" val="2"/>
  <p:tag name="KSO_WM_DIAGRAM_VIRTUALLY_FRAME" val="{&quot;height&quot;:120.44999694824219,&quot;width&quot;:864.9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5588_3*l_h_i*1_4_1"/>
  <p:tag name="KSO_WM_UNIT_INDEX" val="1_4_1"/>
  <p:tag name="KSO_WM_UNIT_USESOURCEFORMAT_APPLY" val="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88_3*l_h_f*1_2_1"/>
  <p:tag name="KSO_WM_TEMPLATE_CATEGORY" val="diagram"/>
  <p:tag name="KSO_WM_TEMPLATE_INDEX" val="20235588"/>
  <p:tag name="KSO_WM_UNIT_LAYERLEVEL" val="1_1_1"/>
  <p:tag name="KSO_WM_TAG_VERSION" val="3.0"/>
  <p:tag name="KSO_WM_BEAUTIFY_FLAG" val="#wm#"/>
  <p:tag name="KSO_WM_UNIT_SUBTYPE" val="a"/>
  <p:tag name="KSO_WM_UNIT_TEXT_LAYER_COUNT" val="1"/>
  <p:tag name="KSO_WM_UNIT_PRESET_TEXT_INDEX" val="-1"/>
  <p:tag name="KSO_WM_UNIT_PRESET_TEXT_LEN" val="0"/>
  <p:tag name="KSO_WM_UNIT_NOCLEAR" val="0"/>
  <p:tag name="KSO_WM_UNIT_TYPE" val="l_h_f"/>
  <p:tag name="KSO_WM_UNIT_INDEX" val="1_2_1"/>
  <p:tag name="KSO_WM_DIAGRAM_GROUP_CODE" val="l1-1"/>
  <p:tag name="KSO_WM_DIAGRAM_VERSION" val="3"/>
  <p:tag name="KSO_WM_DIAGRAM_COLOR_TRICK" val="1"/>
  <p:tag name="KSO_WM_DIAGRAM_COLOR_TEXT_CAN_REMOVE" val="n"/>
  <p:tag name="KSO_WM_UNIT_PRESET_TEXT" val="单击此处添加正文，文字是您思想的提炼，请言简意赅地阐述内容。"/>
  <p:tag name="KSO_WM_UNIT_TEXT_FILL_FORE_SCHEMECOLOR_INDEX" val="1"/>
  <p:tag name="KSO_WM_UNIT_TEXT_FILL_TYPE" val="1"/>
  <p:tag name="KSO_WM_UNIT_TEXT_TYPE" val="1"/>
  <p:tag name="KSO_WM_DIAGRAM_MAX_ITEMCNT" val="8"/>
  <p:tag name="KSO_WM_DIAGRAM_MIN_ITEMCNT" val="2"/>
  <p:tag name="KSO_WM_DIAGRAM_VIRTUALLY_FRAME" val="{&quot;height&quot;:120.44999694824219,&quot;width&quot;:86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88_3*l_h_a*1_2_1"/>
  <p:tag name="KSO_WM_TEMPLATE_CATEGORY" val="diagram"/>
  <p:tag name="KSO_WM_TEMPLATE_INDEX" val="20235588"/>
  <p:tag name="KSO_WM_UNIT_LAYERLEVEL" val="1_1_1"/>
  <p:tag name="KSO_WM_TAG_VERSION" val="3.0"/>
  <p:tag name="KSO_WM_BEAUTIFY_FLAG" val="#wm#"/>
  <p:tag name="KSO_WM_UNIT_ISCONTENTSTITLE" val="0"/>
  <p:tag name="KSO_WM_UNIT_ISNUMDGMTITLE" val="0"/>
  <p:tag name="KSO_WM_UNIT_PRESET_TEXT_INDEX" val="-1"/>
  <p:tag name="KSO_WM_UNIT_PRESET_TEXT_LEN" val="0"/>
  <p:tag name="KSO_WM_UNIT_NOCLEAR" val="0"/>
  <p:tag name="KSO_WM_UNIT_TYPE" val="l_h_a"/>
  <p:tag name="KSO_WM_UNIT_INDEX" val="1_2_1"/>
  <p:tag name="KSO_WM_DIAGRAM_GROUP_CODE" val="l1-1"/>
  <p:tag name="KSO_WM_DIAGRAM_VERSION" val="3"/>
  <p:tag name="KSO_WM_DIAGRAM_COLOR_TRICK" val="1"/>
  <p:tag name="KSO_WM_DIAGRAM_COLOR_TEXT_CAN_REMOVE" val="n"/>
  <p:tag name="KSO_WM_UNIT_PRESET_TEXT" val="单击添加项标题"/>
  <p:tag name="KSO_WM_UNIT_TEXT_FILL_FORE_SCHEMECOLOR_INDEX" val="1"/>
  <p:tag name="KSO_WM_UNIT_TEXT_FILL_TYPE" val="1"/>
  <p:tag name="KSO_WM_UNIT_TEXT_TYPE" val="1"/>
  <p:tag name="KSO_WM_DIAGRAM_MAX_ITEMCNT" val="8"/>
  <p:tag name="KSO_WM_DIAGRAM_MIN_ITEMCNT" val="2"/>
  <p:tag name="KSO_WM_DIAGRAM_VIRTUALLY_FRAME" val="{&quot;height&quot;:120.44999694824219,&quot;width&quot;:86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5588"/>
  <p:tag name="KSO_WM_UNIT_LAYERLEVEL" val="1_1_1"/>
  <p:tag name="KSO_WM_TAG_VERSION" val="3.0"/>
  <p:tag name="KSO_WM_DIAGRAM_MAX_ITEMCNT" val="8"/>
  <p:tag name="KSO_WM_DIAGRAM_MIN_ITEMCNT" val="2"/>
  <p:tag name="KSO_WM_DIAGRAM_VIRTUALLY_FRAME" val="{&quot;height&quot;:120.44999694824219,&quot;width&quot;:864.9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5588_3*l_h_i*1_2_1"/>
  <p:tag name="KSO_WM_UNIT_INDEX" val="1_2_1"/>
  <p:tag name="KSO_WM_UNIT_USESOURCEFORMAT_APPLY" val="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88_3*l_h_f*1_3_1"/>
  <p:tag name="KSO_WM_TEMPLATE_CATEGORY" val="diagram"/>
  <p:tag name="KSO_WM_TEMPLATE_INDEX" val="20235588"/>
  <p:tag name="KSO_WM_UNIT_LAYERLEVEL" val="1_1_1"/>
  <p:tag name="KSO_WM_TAG_VERSION" val="3.0"/>
  <p:tag name="KSO_WM_BEAUTIFY_FLAG" val="#wm#"/>
  <p:tag name="KSO_WM_UNIT_SUBTYPE" val="a"/>
  <p:tag name="KSO_WM_UNIT_TEXT_LAYER_COUNT" val="1"/>
  <p:tag name="KSO_WM_UNIT_PRESET_TEXT_INDEX" val="-1"/>
  <p:tag name="KSO_WM_UNIT_PRESET_TEXT_LEN" val="0"/>
  <p:tag name="KSO_WM_UNIT_NOCLEAR" val="0"/>
  <p:tag name="KSO_WM_UNIT_TYPE" val="l_h_f"/>
  <p:tag name="KSO_WM_UNIT_INDEX" val="1_3_1"/>
  <p:tag name="KSO_WM_DIAGRAM_GROUP_CODE" val="l1-1"/>
  <p:tag name="KSO_WM_DIAGRAM_VERSION" val="3"/>
  <p:tag name="KSO_WM_DIAGRAM_COLOR_TRICK" val="1"/>
  <p:tag name="KSO_WM_DIAGRAM_COLOR_TEXT_CAN_REMOVE" val="n"/>
  <p:tag name="KSO_WM_UNIT_PRESET_TEXT" val="单击此处添加正文，文字是您思想的提炼，请言简意赅阐述内容。"/>
  <p:tag name="KSO_WM_UNIT_TEXT_FILL_FORE_SCHEMECOLOR_INDEX" val="1"/>
  <p:tag name="KSO_WM_UNIT_TEXT_FILL_TYPE" val="1"/>
  <p:tag name="KSO_WM_UNIT_TEXT_TYPE" val="1"/>
  <p:tag name="KSO_WM_DIAGRAM_MAX_ITEMCNT" val="8"/>
  <p:tag name="KSO_WM_DIAGRAM_MIN_ITEMCNT" val="2"/>
  <p:tag name="KSO_WM_DIAGRAM_VIRTUALLY_FRAME" val="{&quot;height&quot;:120.44999694824219,&quot;width&quot;:86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xml><?xml version="1.0" encoding="utf-8"?>
<p:tagLst xmlns:p="http://schemas.openxmlformats.org/presentationml/2006/main">
  <p:tag name="KSO_WM_UNIT_ID" val="_3**"/>
  <p:tag name="KSO_WM_BEAUTIFY_FLAG" val="#wm#"/>
  <p:tag name="KSO_WM_TAG_VERSION" val="3.0"/>
  <p:tag name="KSO_WM_UNIT_LAYERLEVEL" val="1"/>
  <p:tag name="KSO_WM_TEMPLATE_INDEX" val="305"/>
  <p:tag name="KSO_WM_TEMPLATE_CATEGORY" val="custo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88_3*l_h_a*1_3_1"/>
  <p:tag name="KSO_WM_TEMPLATE_CATEGORY" val="diagram"/>
  <p:tag name="KSO_WM_TEMPLATE_INDEX" val="20235588"/>
  <p:tag name="KSO_WM_UNIT_LAYERLEVEL" val="1_1_1"/>
  <p:tag name="KSO_WM_TAG_VERSION" val="3.0"/>
  <p:tag name="KSO_WM_BEAUTIFY_FLAG" val="#wm#"/>
  <p:tag name="KSO_WM_UNIT_ISCONTENTSTITLE" val="0"/>
  <p:tag name="KSO_WM_UNIT_ISNUMDGMTITLE" val="0"/>
  <p:tag name="KSO_WM_UNIT_PRESET_TEXT_INDEX" val="-1"/>
  <p:tag name="KSO_WM_UNIT_PRESET_TEXT_LEN" val="0"/>
  <p:tag name="KSO_WM_UNIT_NOCLEAR" val="0"/>
  <p:tag name="KSO_WM_UNIT_TYPE" val="l_h_a"/>
  <p:tag name="KSO_WM_UNIT_INDEX" val="1_3_1"/>
  <p:tag name="KSO_WM_DIAGRAM_GROUP_CODE" val="l1-1"/>
  <p:tag name="KSO_WM_DIAGRAM_VERSION" val="3"/>
  <p:tag name="KSO_WM_DIAGRAM_COLOR_TRICK" val="1"/>
  <p:tag name="KSO_WM_DIAGRAM_COLOR_TEXT_CAN_REMOVE" val="n"/>
  <p:tag name="KSO_WM_UNIT_PRESET_TEXT" val="单击添加项标题"/>
  <p:tag name="KSO_WM_UNIT_TEXT_FILL_FORE_SCHEMECOLOR_INDEX" val="1"/>
  <p:tag name="KSO_WM_UNIT_TEXT_FILL_TYPE" val="1"/>
  <p:tag name="KSO_WM_UNIT_TEXT_TYPE" val="1"/>
  <p:tag name="KSO_WM_DIAGRAM_MAX_ITEMCNT" val="8"/>
  <p:tag name="KSO_WM_DIAGRAM_MIN_ITEMCNT" val="2"/>
  <p:tag name="KSO_WM_DIAGRAM_VIRTUALLY_FRAME" val="{&quot;height&quot;:120.44999694824219,&quot;width&quot;:86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5588"/>
  <p:tag name="KSO_WM_UNIT_LAYERLEVEL" val="1_1_1"/>
  <p:tag name="KSO_WM_TAG_VERSION" val="3.0"/>
  <p:tag name="KSO_WM_DIAGRAM_MAX_ITEMCNT" val="8"/>
  <p:tag name="KSO_WM_DIAGRAM_MIN_ITEMCNT" val="2"/>
  <p:tag name="KSO_WM_DIAGRAM_VIRTUALLY_FRAME" val="{&quot;height&quot;:120.44999694824219,&quot;width&quot;:864.9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5588_3*l_h_i*1_3_1"/>
  <p:tag name="KSO_WM_UNIT_INDEX" val="1_3_1"/>
  <p:tag name="KSO_WM_UNIT_USESOURCEFORMAT_APPLY" val="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88_3*l_h_x*1_1_1"/>
  <p:tag name="KSO_WM_TEMPLATE_CATEGORY" val="diagram"/>
  <p:tag name="KSO_WM_TEMPLATE_INDEX" val="20235588"/>
  <p:tag name="KSO_WM_UNIT_LAYERLEVEL" val="1_1_1"/>
  <p:tag name="KSO_WM_TAG_VERSION" val="3.0"/>
  <p:tag name="KSO_WM_BEAUTIFY_FLAG" val="#wm#"/>
  <p:tag name="KSO_WM_UNIT_VALUE" val="67*67"/>
  <p:tag name="KSO_WM_UNIT_TYPE" val="l_h_x"/>
  <p:tag name="KSO_WM_UNIT_INDEX" val="1_1_1"/>
  <p:tag name="KSO_WM_DIAGRAM_GROUP_CODE" val="l1-1"/>
  <p:tag name="KSO_WM_DIAGRAM_VERSION" val="3"/>
  <p:tag name="KSO_WM_DIAGRAM_COLOR_TRICK" val="1"/>
  <p:tag name="KSO_WM_DIAGRAM_COLOR_TEXT_CAN_REMOVE" val="n"/>
  <p:tag name="KSO_WM_DIAGRAM_MAX_ITEMCNT" val="8"/>
  <p:tag name="KSO_WM_DIAGRAM_MIN_ITEMCNT" val="2"/>
  <p:tag name="KSO_WM_DIAGRAM_VIRTUALLY_FRAME" val="{&quot;height&quot;:120.44999694824219,&quot;width&quot;:864.9000244140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88_3*l_h_x*1_2_1"/>
  <p:tag name="KSO_WM_TEMPLATE_CATEGORY" val="diagram"/>
  <p:tag name="KSO_WM_TEMPLATE_INDEX" val="20235588"/>
  <p:tag name="KSO_WM_UNIT_LAYERLEVEL" val="1_1_1"/>
  <p:tag name="KSO_WM_TAG_VERSION" val="3.0"/>
  <p:tag name="KSO_WM_BEAUTIFY_FLAG" val="#wm#"/>
  <p:tag name="KSO_WM_UNIT_VALUE" val="67*67"/>
  <p:tag name="KSO_WM_UNIT_TYPE" val="l_h_x"/>
  <p:tag name="KSO_WM_UNIT_INDEX" val="1_2_1"/>
  <p:tag name="KSO_WM_DIAGRAM_GROUP_CODE" val="l1-1"/>
  <p:tag name="KSO_WM_DIAGRAM_VERSION" val="3"/>
  <p:tag name="KSO_WM_DIAGRAM_COLOR_TRICK" val="1"/>
  <p:tag name="KSO_WM_DIAGRAM_COLOR_TEXT_CAN_REMOVE" val="n"/>
  <p:tag name="KSO_WM_DIAGRAM_MAX_ITEMCNT" val="8"/>
  <p:tag name="KSO_WM_DIAGRAM_MIN_ITEMCNT" val="2"/>
  <p:tag name="KSO_WM_DIAGRAM_VIRTUALLY_FRAME" val="{&quot;height&quot;:120.44999694824219,&quot;width&quot;:864.9000244140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88_3*l_h_x*1_4_1"/>
  <p:tag name="KSO_WM_TEMPLATE_CATEGORY" val="diagram"/>
  <p:tag name="KSO_WM_TEMPLATE_INDEX" val="20235588"/>
  <p:tag name="KSO_WM_UNIT_LAYERLEVEL" val="1_1_1"/>
  <p:tag name="KSO_WM_TAG_VERSION" val="3.0"/>
  <p:tag name="KSO_WM_BEAUTIFY_FLAG" val="#wm#"/>
  <p:tag name="KSO_WM_UNIT_VALUE" val="67*67"/>
  <p:tag name="KSO_WM_UNIT_TYPE" val="l_h_x"/>
  <p:tag name="KSO_WM_UNIT_INDEX" val="1_4_1"/>
  <p:tag name="KSO_WM_DIAGRAM_GROUP_CODE" val="l1-1"/>
  <p:tag name="KSO_WM_DIAGRAM_VERSION" val="3"/>
  <p:tag name="KSO_WM_DIAGRAM_COLOR_TRICK" val="1"/>
  <p:tag name="KSO_WM_DIAGRAM_COLOR_TEXT_CAN_REMOVE" val="n"/>
  <p:tag name="KSO_WM_DIAGRAM_MAX_ITEMCNT" val="8"/>
  <p:tag name="KSO_WM_DIAGRAM_MIN_ITEMCNT" val="2"/>
  <p:tag name="KSO_WM_DIAGRAM_VIRTUALLY_FRAME" val="{&quot;height&quot;:120.44999694824219,&quot;width&quot;:864.9000244140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88_3*l_h_x*1_3_1"/>
  <p:tag name="KSO_WM_TEMPLATE_CATEGORY" val="diagram"/>
  <p:tag name="KSO_WM_TEMPLATE_INDEX" val="20235588"/>
  <p:tag name="KSO_WM_UNIT_LAYERLEVEL" val="1_1_1"/>
  <p:tag name="KSO_WM_TAG_VERSION" val="3.0"/>
  <p:tag name="KSO_WM_BEAUTIFY_FLAG" val="#wm#"/>
  <p:tag name="KSO_WM_UNIT_VALUE" val="67*67"/>
  <p:tag name="KSO_WM_UNIT_TYPE" val="l_h_x"/>
  <p:tag name="KSO_WM_UNIT_INDEX" val="1_3_1"/>
  <p:tag name="KSO_WM_DIAGRAM_GROUP_CODE" val="l1-1"/>
  <p:tag name="KSO_WM_DIAGRAM_VERSION" val="3"/>
  <p:tag name="KSO_WM_DIAGRAM_COLOR_TRICK" val="1"/>
  <p:tag name="KSO_WM_DIAGRAM_COLOR_TEXT_CAN_REMOVE" val="n"/>
  <p:tag name="KSO_WM_DIAGRAM_MAX_ITEMCNT" val="8"/>
  <p:tag name="KSO_WM_DIAGRAM_MIN_ITEMCNT" val="2"/>
  <p:tag name="KSO_WM_DIAGRAM_VIRTUALLY_FRAME" val="{&quot;height&quot;:120.44999694824219,&quot;width&quot;:864.9000244140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16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5037_1*a*1"/>
  <p:tag name="KSO_WM_TEMPLATE_CATEGORY" val="custom"/>
  <p:tag name="KSO_WM_TEMPLATE_INDEX" val="20235037"/>
  <p:tag name="KSO_WM_UNIT_LAYERLEVEL" val="1"/>
  <p:tag name="KSO_WM_TAG_VERSION" val="3.0"/>
  <p:tag name="KSO_WM_BEAUTIFY_FLAG" val="#wm#"/>
  <p:tag name="KSO_WM_UNIT_VALUE" val="16"/>
  <p:tag name="KSO_WM_UNIT_TEXT_TYPE" val="1"/>
  <p:tag name="KSO_WM_UNIT_PRESET_TEXT" val="单击此处编辑添加&#13;你的标题内容"/>
</p:tagLst>
</file>

<file path=ppt/tags/tag167.xml><?xml version="1.0" encoding="utf-8"?>
<p:tagLst xmlns:p="http://schemas.openxmlformats.org/presentationml/2006/main">
  <p:tag name="KSO_WM_SLIDE_ID" val="custom20235037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5037"/>
  <p:tag name="KSO_WM_SLIDE_TYPE" val="text"/>
  <p:tag name="KSO_WM_SLIDE_SUBTYPE" val="picTxt"/>
  <p:tag name="KSO_WM_SLIDE_SIZE" val="864.15*120.4"/>
  <p:tag name="KSO_WM_SLIDE_POSITION" val="43.85*373.7"/>
  <p:tag name="KSO_WM_SLIDE_LAYOUT" val="a_d_f_l"/>
  <p:tag name="KSO_WM_SLIDE_LAYOUT_CNT" val="1_1_1_1"/>
  <p:tag name="KSO_WM_SPECIAL_SOURCE" val="bdnull"/>
  <p:tag name="KSO_WM_DIAGRAM_GROUP_CODE" val="l1-1"/>
  <p:tag name="KSO_WM_SLIDE_DIAGTYPE" val="l"/>
</p:tagLst>
</file>

<file path=ppt/tags/tag168.xml><?xml version="1.0" encoding="utf-8"?>
<p:tagLst xmlns:p="http://schemas.openxmlformats.org/presentationml/2006/main">
  <p:tag name="KSO_WM_UNIT_TYPE" val="i"/>
  <p:tag name="KSO_WM_DECORATE_TYPE" val="i_bg"/>
  <p:tag name="KSO_WM_UNIT_INDEX" val="6"/>
  <p:tag name="KSO_WM_BEAUTIFY_FLAG" val="#wm#"/>
  <p:tag name="KSO_WM_TAG_VERSION" val="3.0"/>
  <p:tag name="KSO_WM_TEMPLATE_NEED_RESERVE" val="1"/>
  <p:tag name="KSO_WM_TEMPLATE_INDEX" val="305"/>
  <p:tag name="KSO_WM_TEMPLATE_CATEGORY" val="custom"/>
  <p:tag name="KSO_WM_UNIT_ID" val="custom305_4*i*6"/>
  <p:tag name="KSO_WM_UNIT_LAYERLEVEL" val="1"/>
</p:tagLst>
</file>

<file path=ppt/tags/tag169.xml><?xml version="1.0" encoding="utf-8"?>
<p:tagLst xmlns:p="http://schemas.openxmlformats.org/presentationml/2006/main">
  <p:tag name="KSO_WM_UNIT_TYPE" val="a"/>
  <p:tag name="KSO_WM_UNIT_INDEX" val="1"/>
  <p:tag name="KSO_WM_BEAUTIFY_FLAG" val="#wm#"/>
  <p:tag name="KSO_WM_TAG_VERSION" val="3.0"/>
  <p:tag name="KSO_WM_TEMPLATE_NEED_RESERVE" val="1"/>
  <p:tag name="KSO_WM_TEMPLATE_INDEX" val="305"/>
  <p:tag name="KSO_WM_TEMPLATE_CATEGORY" val="custom"/>
  <p:tag name="KSO_WM_UNIT_ID" val="custom305_4*a*1"/>
  <p:tag name="KSO_WM_UNIT_LAYERLEVEL" val="1"/>
</p:tagLst>
</file>

<file path=ppt/tags/tag17.xml><?xml version="1.0" encoding="utf-8"?>
<p:tagLst xmlns:p="http://schemas.openxmlformats.org/presentationml/2006/main">
  <p:tag name="KSO_WM_UNIT_ID" val="_3**"/>
  <p:tag name="KSO_WM_BEAUTIFY_FLAG" val="#wm#"/>
  <p:tag name="KSO_WM_TAG_VERSION" val="3.0"/>
  <p:tag name="KSO_WM_UNIT_LAYERLEVEL" val="1"/>
  <p:tag name="KSO_WM_TEMPLATE_INDEX" val="305"/>
  <p:tag name="KSO_WM_TEMPLATE_CATEGORY" val="custom"/>
</p:tagLst>
</file>

<file path=ppt/tags/tag170.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custom305_4*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305"/>
  <p:tag name="KSO_WM_TEMPLATE_CATEGORY" val="custom"/>
</p:tagLst>
</file>

<file path=ppt/tags/tag171.xml><?xml version="1.0" encoding="utf-8"?>
<p:tagLst xmlns:p="http://schemas.openxmlformats.org/presentationml/2006/main">
  <p:tag name="KSO_WM_SLIDE_TYPE" val="text"/>
  <p:tag name="KSO_WM_TEMPLATE_SUBCATEGORY" val="29"/>
  <p:tag name="KSO_WM_TEMPLATE_COLOR_TYPE" val="0"/>
  <p:tag name="KSO_WM_TAG_VERSION" val="3.0"/>
  <p:tag name="KSO_WM_TEMPLATE_PLACEHOLDER_POS" val="0,0,960,540"/>
  <p:tag name="KSO_WM_SLIDE_SUBTYPE" val="pureTxt"/>
  <p:tag name="KSO_WM_SLIDE_ITEM_CNT" val="0"/>
  <p:tag name="KSO_WM_TEMPLATE_INDEX" val="305"/>
  <p:tag name="KSO_WM_SLIDE_THEME_ID" val="20234730"/>
  <p:tag name="KSO_WM_SLIDE_INDEX" val="4"/>
  <p:tag name="KSO_WM_BEAUTIFY_FLAG" val="#wm#"/>
  <p:tag name="KSO_WM_TEMPLATE_CATEGORY" val="custom"/>
  <p:tag name="KSO_WM_SLIDE_ID" val="custom305_4"/>
  <p:tag name="KSO_WM_SLIDE_LAYOUT" val="a_f_i"/>
  <p:tag name="KSO_WM_SLIDE_LAYOUT_CNT" val="1_1_1"/>
</p:tagLst>
</file>

<file path=ppt/tags/tag172.xml><?xml version="1.0" encoding="utf-8"?>
<p:tagLst xmlns:p="http://schemas.openxmlformats.org/presentationml/2006/main">
  <p:tag name="KSO_WM_UNIT_TYPE" val="i"/>
  <p:tag name="KSO_WM_DECORATE_TYPE" val="i_bg"/>
  <p:tag name="KSO_WM_UNIT_INDEX" val="6"/>
  <p:tag name="KSO_WM_BEAUTIFY_FLAG" val="#wm#"/>
  <p:tag name="KSO_WM_TAG_VERSION" val="3.0"/>
  <p:tag name="KSO_WM_TEMPLATE_INDEX" val="305"/>
  <p:tag name="KSO_WM_TEMPLATE_CATEGORY" val="custom"/>
  <p:tag name="KSO_WM_UNIT_ID" val="custom305_4*i*6"/>
  <p:tag name="KSO_WM_UNIT_LAYERLEVEL" val="1"/>
</p:tagLst>
</file>

<file path=ppt/tags/tag17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f"/>
  <p:tag name="KSO_WM_UNIT_INDEX" val="1"/>
  <p:tag name="KSO_WM_UNIT_ID" val="custom20235031_1*f*1"/>
  <p:tag name="KSO_WM_TEMPLATE_CATEGORY" val="custom"/>
  <p:tag name="KSO_WM_TEMPLATE_INDEX" val="20235031"/>
  <p:tag name="KSO_WM_UNIT_LAYERLEVEL" val="1"/>
  <p:tag name="KSO_WM_TAG_VERSION" val="3.0"/>
  <p:tag name="KSO_WM_BEAUTIFY_FLAG" val="#wm#"/>
  <p:tag name="KSO_WM_UNIT_VALUE" val="92"/>
  <p:tag name="KSO_WM_UNIT_TEXT_TYPE" val="1"/>
  <p:tag name="KSO_WM_UNIT_TEXT_LAYER_COUNT" val="1"/>
  <p:tag name="KSO_WM_UNIT_PRESET_TEXT" val="单击添加正文，文字是思想的提炼，为了最终演示发布的良好效果，请言简的阐述观点。根据需要可酌情增减文字，以便观者准确理解您所传达的信息，文字是您思想的提炼。"/>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5031_1*i*1"/>
  <p:tag name="KSO_WM_TEMPLATE_CATEGORY" val="custom"/>
  <p:tag name="KSO_WM_TEMPLATE_INDEX" val="20235031"/>
  <p:tag name="KSO_WM_UNIT_LAYERLEVEL" val="1"/>
  <p:tag name="KSO_WM_TAG_VERSION" val="3.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5714_1*l_h_i*1_1_3"/>
  <p:tag name="KSO_WM_TEMPLATE_CATEGORY" val="diagram"/>
  <p:tag name="KSO_WM_TEMPLATE_INDEX" val="20235714"/>
  <p:tag name="KSO_WM_UNIT_LAYERLEVEL" val="1_1_1"/>
  <p:tag name="KSO_WM_TAG_VERSION" val="3.0"/>
  <p:tag name="KSO_WM_DIAGRAM_MAX_ITEMCNT" val="6"/>
  <p:tag name="KSO_WM_DIAGRAM_MIN_ITEMCNT" val="2"/>
  <p:tag name="KSO_WM_DIAGRAM_VIRTUALLY_FRAME" val="{&quot;height&quot;:249.4499969482422,&quot;width&quot;:864.25}"/>
  <p:tag name="KSO_WM_DIAGRAM_COLOR_MATCH_VALUE" val="{&quot;shape&quot;:{&quot;fill&quot;:{&quot;solid&quot;:{&quot;brightness&quot;:0.6000000238418579,&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6"/>
  <p:tag name="KSO_WM_UNIT_LINE_FORE_SCHEMECOLOR_INDEX" val="-2"/>
</p:tagLst>
</file>

<file path=ppt/tags/tag17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5714_1*l_h_f*1_1_1"/>
  <p:tag name="KSO_WM_TEMPLATE_CATEGORY" val="diagram"/>
  <p:tag name="KSO_WM_TEMPLATE_INDEX" val="20235714"/>
  <p:tag name="KSO_WM_UNIT_LAYERLEVEL" val="1_1_1"/>
  <p:tag name="KSO_WM_TAG_VERSION" val="3.0"/>
  <p:tag name="KSO_WM_UNIT_TEXT_FILL_FORE_SCHEMECOLOR_INDEX_BRIGHTNESS" val="0.15"/>
  <p:tag name="KSO_WM_DIAGRAM_GROUP_CODE" val="l1-1"/>
  <p:tag name="KSO_WM_DIAGRAM_MAX_ITEMCNT" val="6"/>
  <p:tag name="KSO_WM_DIAGRAM_MIN_ITEMCNT" val="2"/>
  <p:tag name="KSO_WM_DIAGRAM_VIRTUALLY_FRAME" val="{&quot;height&quot;:249.4499969482422,&quot;width&quot;:86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DIAGRAM_VERSION" val="3"/>
  <p:tag name="KSO_WM_DIAGRAM_COLOR_TRICK" val="1"/>
  <p:tag name="KSO_WM_DIAGRAM_COLOR_TEXT_CAN_REMOVE" val="n"/>
  <p:tag name="KSO_WM_UNIT_PRESET_TEXT" val="单击此处添加正文，文字是您思想的提炼，请言简意赅阐述内容。"/>
  <p:tag name="KSO_WM_UNIT_LINE_FORE_SCHEMECOLOR_INDEX" val="-2"/>
  <p:tag name="KSO_WM_UNIT_TEXT_FILL_FORE_SCHEMECOLOR_INDEX" val="1"/>
  <p:tag name="KSO_WM_UNIT_TEXT_FILL_TYPE" val="1"/>
</p:tagLst>
</file>

<file path=ppt/tags/tag17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5714_1*l_h_a*1_1_1"/>
  <p:tag name="KSO_WM_TEMPLATE_CATEGORY" val="diagram"/>
  <p:tag name="KSO_WM_TEMPLATE_INDEX" val="20235714"/>
  <p:tag name="KSO_WM_UNIT_LAYERLEVEL" val="1_1_1"/>
  <p:tag name="KSO_WM_TAG_VERSION" val="3.0"/>
  <p:tag name="KSO_WM_UNIT_TEXT_FILL_FORE_SCHEMECOLOR_INDEX_BRIGHTNESS" val="0.15"/>
  <p:tag name="KSO_WM_DIAGRAM_GROUP_CODE" val="l1-1"/>
  <p:tag name="KSO_WM_DIAGRAM_MAX_ITEMCNT" val="6"/>
  <p:tag name="KSO_WM_DIAGRAM_MIN_ITEMCNT" val="2"/>
  <p:tag name="KSO_WM_DIAGRAM_VIRTUALLY_FRAME" val="{&quot;height&quot;:249.4499969482422,&quot;width&quot;:86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VERSION" val="3"/>
  <p:tag name="KSO_WM_DIAGRAM_COLOR_TRICK" val="1"/>
  <p:tag name="KSO_WM_DIAGRAM_COLOR_TEXT_CAN_REMOVE" val="n"/>
  <p:tag name="KSO_WM_UNIT_PRESET_TEXT" val="单击添加标题"/>
  <p:tag name="KSO_WM_UNIT_LINE_FORE_SCHEMECOLOR_INDEX" val="-2"/>
  <p:tag name="KSO_WM_UNIT_TEXT_FILL_FORE_SCHEMECOLOR_INDEX" val="1"/>
  <p:tag name="KSO_WM_UNIT_TEXT_FILL_TYPE" val="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1"/>
  <p:tag name="KSO_WM_UNIT_ID" val="diagram20235714_1*l_h_i*1_1_1"/>
  <p:tag name="KSO_WM_TEMPLATE_CATEGORY" val="diagram"/>
  <p:tag name="KSO_WM_TEMPLATE_INDEX" val="20235714"/>
  <p:tag name="KSO_WM_UNIT_LAYERLEVEL" val="1_1_1"/>
  <p:tag name="KSO_WM_TAG_VERSION" val="3.0"/>
  <p:tag name="KSO_WM_UNIT_TEXT_FILL_FORE_SCHEMECOLOR_INDEX_BRIGHTNESS" val="0.15"/>
  <p:tag name="KSO_WM_DIAGRAM_GROUP_CODE" val="l1-1"/>
  <p:tag name="KSO_WM_DIAGRAM_MAX_ITEMCNT" val="6"/>
  <p:tag name="KSO_WM_DIAGRAM_MIN_ITEMCNT" val="2"/>
  <p:tag name="KSO_WM_DIAGRAM_VIRTUALLY_FRAME" val="{&quot;height&quot;:249.4499969482422,&quot;width&quot;:86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5"/>
  <p:tag name="KSO_WM_UNIT_FILL_FORE_SCHEMECOLOR_INDEX_BRIGHTNESS" val="0"/>
  <p:tag name="KSO_WM_BEAUTIFY_FLAG" val="#wm#"/>
  <p:tag name="KSO_WM_DIAGRAM_VERSION" val="3"/>
  <p:tag name="KSO_WM_DIAGRAM_COLOR_TRICK" val="1"/>
  <p:tag name="KSO_WM_DIAGRAM_COLOR_TEXT_CAN_REMOVE" val="n"/>
  <p:tag name="KSO_WM_UNIT_LINE_FORE_SCHEMECOLOR_INDEX"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2"/>
  <p:tag name="KSO_WM_UNIT_ID" val="diagram20235714_1*l_h_i*1_1_2"/>
  <p:tag name="KSO_WM_TEMPLATE_CATEGORY" val="diagram"/>
  <p:tag name="KSO_WM_TEMPLATE_INDEX" val="20235714"/>
  <p:tag name="KSO_WM_UNIT_LAYERLEVEL" val="1_1_1"/>
  <p:tag name="KSO_WM_TAG_VERSION" val="3.0"/>
  <p:tag name="KSO_WM_UNIT_TEXT_FILL_FORE_SCHEMECOLOR_INDEX_BRIGHTNESS" val="0.15"/>
  <p:tag name="KSO_WM_DIAGRAM_GROUP_CODE" val="l1-1"/>
  <p:tag name="KSO_WM_DIAGRAM_MAX_ITEMCNT" val="6"/>
  <p:tag name="KSO_WM_DIAGRAM_MIN_ITEMCNT" val="2"/>
  <p:tag name="KSO_WM_DIAGRAM_VIRTUALLY_FRAME" val="{&quot;height&quot;:249.4499969482422,&quot;width&quot;:864.25}"/>
  <p:tag name="KSO_WM_DIAGRAM_COLOR_MATCH_VALUE" val="{&quot;shape&quot;:{&quot;fill&quot;:{&quot;solid&quot;:{&quot;brightness&quot;:0,&quot;colorType&quot;:2,&quot;rgb&quot;:&quot;#ffffff&quot;,&quot;transparency&quot;:0.800000011920929},&quot;type&quot;:1},&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FORE_SCHEMECOLOR_INDEX" val="5"/>
  <p:tag name="KSO_WM_UNIT_FILL_FORE_SCHEMECOLOR_INDEX_BRIGHTNESS" val="0"/>
  <p:tag name="KSO_WM_BEAUTIFY_FLAG" val="#wm#"/>
  <p:tag name="KSO_WM_DIAGRAM_VERSION" val="3"/>
  <p:tag name="KSO_WM_DIAGRAM_COLOR_TRICK" val="1"/>
  <p:tag name="KSO_WM_DIAGRAM_COLOR_TEXT_CAN_REMOVE" val="n"/>
  <p:tag name="KSO_WM_UNIT_LINE_FORE_SCHEMECOLOR_INDEX" val="5"/>
</p:tagLst>
</file>

<file path=ppt/tags/tag18.xml><?xml version="1.0" encoding="utf-8"?>
<p:tagLst xmlns:p="http://schemas.openxmlformats.org/presentationml/2006/main">
  <p:tag name="KSO_WM_UNIT_ID" val="_3**"/>
  <p:tag name="KSO_WM_BEAUTIFY_FLAG" val="#wm#"/>
  <p:tag name="KSO_WM_TAG_VERSION" val="3.0"/>
  <p:tag name="KSO_WM_UNIT_LAYERLEVEL" val="1"/>
  <p:tag name="KSO_WM_TEMPLATE_INDEX" val="305"/>
  <p:tag name="KSO_WM_TEMPLATE_CATEGORY" val="custom"/>
</p:tagLst>
</file>

<file path=ppt/tags/tag180.xml><?xml version="1.0" encoding="utf-8"?>
<p:tagLst xmlns:p="http://schemas.openxmlformats.org/presentationml/2006/main">
  <p:tag name="KSO_WM_UNIT_VALUE" val="151*151"/>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5714_1*l_h_x*1_1_1"/>
  <p:tag name="KSO_WM_TEMPLATE_CATEGORY" val="diagram"/>
  <p:tag name="KSO_WM_TEMPLATE_INDEX" val="20235714"/>
  <p:tag name="KSO_WM_UNIT_LAYERLEVEL" val="1_1_1"/>
  <p:tag name="KSO_WM_TAG_VERSION" val="3.0"/>
  <p:tag name="KSO_WM_BEAUTIFY_FLAG" val="#wm#"/>
  <p:tag name="KSO_WM_DIAGRAM_VIRTUALLY_FRAME" val="{&quot;height&quot;:249.4499969482422,&quot;width&quot;:864.25}"/>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6"/>
  <p:tag name="KSO_WM_DIAGRAM_MIN_ITEMCNT" val="2"/>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5714_1*l_h_i*1_2_3"/>
  <p:tag name="KSO_WM_TEMPLATE_CATEGORY" val="diagram"/>
  <p:tag name="KSO_WM_TEMPLATE_INDEX" val="20235714"/>
  <p:tag name="KSO_WM_UNIT_LAYERLEVEL" val="1_1_1"/>
  <p:tag name="KSO_WM_TAG_VERSION" val="3.0"/>
  <p:tag name="KSO_WM_DIAGRAM_MAX_ITEMCNT" val="6"/>
  <p:tag name="KSO_WM_DIAGRAM_MIN_ITEMCNT" val="2"/>
  <p:tag name="KSO_WM_DIAGRAM_VIRTUALLY_FRAME" val="{&quot;height&quot;:249.4499969482422,&quot;width&quot;:864.25}"/>
  <p:tag name="KSO_WM_DIAGRAM_COLOR_MATCH_VALUE" val="{&quot;shape&quot;:{&quot;fill&quot;:{&quot;solid&quot;:{&quot;brightness&quot;:0.6000000238418579,&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6"/>
  <p:tag name="KSO_WM_UNIT_LINE_FORE_SCHEMECOLOR_INDEX" val="-2"/>
</p:tagLst>
</file>

<file path=ppt/tags/tag18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5714_1*l_h_f*1_2_1"/>
  <p:tag name="KSO_WM_TEMPLATE_CATEGORY" val="diagram"/>
  <p:tag name="KSO_WM_TEMPLATE_INDEX" val="20235714"/>
  <p:tag name="KSO_WM_UNIT_LAYERLEVEL" val="1_1_1"/>
  <p:tag name="KSO_WM_TAG_VERSION" val="3.0"/>
  <p:tag name="KSO_WM_UNIT_TEXT_FILL_FORE_SCHEMECOLOR_INDEX_BRIGHTNESS" val="0.15"/>
  <p:tag name="KSO_WM_DIAGRAM_GROUP_CODE" val="l1-1"/>
  <p:tag name="KSO_WM_DIAGRAM_MAX_ITEMCNT" val="6"/>
  <p:tag name="KSO_WM_DIAGRAM_MIN_ITEMCNT" val="2"/>
  <p:tag name="KSO_WM_DIAGRAM_VIRTUALLY_FRAME" val="{&quot;height&quot;:249.4499969482422,&quot;width&quot;:86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DIAGRAM_VERSION" val="3"/>
  <p:tag name="KSO_WM_DIAGRAM_COLOR_TRICK" val="1"/>
  <p:tag name="KSO_WM_DIAGRAM_COLOR_TEXT_CAN_REMOVE" val="n"/>
  <p:tag name="KSO_WM_UNIT_PRESET_TEXT" val="单击此处编辑正文内容，文字是您思想的提炼，请言简意赅阐述内容。"/>
  <p:tag name="KSO_WM_UNIT_LINE_FORE_SCHEMECOLOR_INDEX" val="-2"/>
  <p:tag name="KSO_WM_UNIT_TEXT_FILL_FORE_SCHEMECOLOR_INDEX" val="1"/>
  <p:tag name="KSO_WM_UNIT_TEXT_FILL_TYPE" val="1"/>
</p:tagLst>
</file>

<file path=ppt/tags/tag18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5714_1*l_h_a*1_2_1"/>
  <p:tag name="KSO_WM_TEMPLATE_CATEGORY" val="diagram"/>
  <p:tag name="KSO_WM_TEMPLATE_INDEX" val="20235714"/>
  <p:tag name="KSO_WM_UNIT_LAYERLEVEL" val="1_1_1"/>
  <p:tag name="KSO_WM_TAG_VERSION" val="3.0"/>
  <p:tag name="KSO_WM_UNIT_TEXT_FILL_FORE_SCHEMECOLOR_INDEX_BRIGHTNESS" val="0.15"/>
  <p:tag name="KSO_WM_DIAGRAM_GROUP_CODE" val="l1-1"/>
  <p:tag name="KSO_WM_DIAGRAM_MAX_ITEMCNT" val="6"/>
  <p:tag name="KSO_WM_DIAGRAM_MIN_ITEMCNT" val="2"/>
  <p:tag name="KSO_WM_DIAGRAM_VIRTUALLY_FRAME" val="{&quot;height&quot;:249.4499969482422,&quot;width&quot;:86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VERSION" val="3"/>
  <p:tag name="KSO_WM_DIAGRAM_COLOR_TRICK" val="1"/>
  <p:tag name="KSO_WM_DIAGRAM_COLOR_TEXT_CAN_REMOVE" val="n"/>
  <p:tag name="KSO_WM_UNIT_PRESET_TEXT" val="单击添加标题"/>
  <p:tag name="KSO_WM_UNIT_LINE_FORE_SCHEMECOLOR_INDEX" val="-2"/>
  <p:tag name="KSO_WM_UNIT_TEXT_FILL_FORE_SCHEMECOLOR_INDEX" val="1"/>
  <p:tag name="KSO_WM_UNIT_TEXT_FILL_TYPE" val="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1"/>
  <p:tag name="KSO_WM_UNIT_ID" val="diagram20235714_1*l_h_i*1_2_1"/>
  <p:tag name="KSO_WM_TEMPLATE_CATEGORY" val="diagram"/>
  <p:tag name="KSO_WM_TEMPLATE_INDEX" val="20235714"/>
  <p:tag name="KSO_WM_UNIT_LAYERLEVEL" val="1_1_1"/>
  <p:tag name="KSO_WM_TAG_VERSION" val="3.0"/>
  <p:tag name="KSO_WM_UNIT_TEXT_FILL_FORE_SCHEMECOLOR_INDEX_BRIGHTNESS" val="0.15"/>
  <p:tag name="KSO_WM_DIAGRAM_GROUP_CODE" val="l1-1"/>
  <p:tag name="KSO_WM_DIAGRAM_MAX_ITEMCNT" val="6"/>
  <p:tag name="KSO_WM_DIAGRAM_MIN_ITEMCNT" val="2"/>
  <p:tag name="KSO_WM_DIAGRAM_VIRTUALLY_FRAME" val="{&quot;height&quot;:249.4499969482422,&quot;width&quot;:86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5"/>
  <p:tag name="KSO_WM_UNIT_FILL_FORE_SCHEMECOLOR_INDEX_BRIGHTNESS" val="0"/>
  <p:tag name="KSO_WM_BEAUTIFY_FLAG" val="#wm#"/>
  <p:tag name="KSO_WM_DIAGRAM_VERSION" val="3"/>
  <p:tag name="KSO_WM_DIAGRAM_COLOR_TRICK" val="1"/>
  <p:tag name="KSO_WM_DIAGRAM_COLOR_TEXT_CAN_REMOVE" val="n"/>
  <p:tag name="KSO_WM_UNIT_LINE_FORE_SCHEMECOLOR_INDEX" val="-2"/>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2"/>
  <p:tag name="KSO_WM_UNIT_ID" val="diagram20235714_1*l_h_i*1_2_2"/>
  <p:tag name="KSO_WM_TEMPLATE_CATEGORY" val="diagram"/>
  <p:tag name="KSO_WM_TEMPLATE_INDEX" val="20235714"/>
  <p:tag name="KSO_WM_UNIT_LAYERLEVEL" val="1_1_1"/>
  <p:tag name="KSO_WM_TAG_VERSION" val="3.0"/>
  <p:tag name="KSO_WM_UNIT_TEXT_FILL_FORE_SCHEMECOLOR_INDEX_BRIGHTNESS" val="0.15"/>
  <p:tag name="KSO_WM_DIAGRAM_GROUP_CODE" val="l1-1"/>
  <p:tag name="KSO_WM_DIAGRAM_MAX_ITEMCNT" val="6"/>
  <p:tag name="KSO_WM_DIAGRAM_MIN_ITEMCNT" val="2"/>
  <p:tag name="KSO_WM_DIAGRAM_VIRTUALLY_FRAME" val="{&quot;height&quot;:249.4499969482422,&quot;width&quot;:864.25}"/>
  <p:tag name="KSO_WM_DIAGRAM_COLOR_MATCH_VALUE" val="{&quot;shape&quot;:{&quot;fill&quot;:{&quot;solid&quot;:{&quot;brightness&quot;:0,&quot;colorType&quot;:2,&quot;rgb&quot;:&quot;#ffffff&quot;,&quot;transparency&quot;:0.800000011920929},&quot;type&quot;:1},&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FORE_SCHEMECOLOR_INDEX" val="5"/>
  <p:tag name="KSO_WM_UNIT_FILL_FORE_SCHEMECOLOR_INDEX_BRIGHTNESS" val="0"/>
  <p:tag name="KSO_WM_BEAUTIFY_FLAG" val="#wm#"/>
  <p:tag name="KSO_WM_DIAGRAM_VERSION" val="3"/>
  <p:tag name="KSO_WM_DIAGRAM_COLOR_TRICK" val="1"/>
  <p:tag name="KSO_WM_DIAGRAM_COLOR_TEXT_CAN_REMOVE" val="n"/>
  <p:tag name="KSO_WM_UNIT_LINE_FORE_SCHEMECOLOR_INDEX" val="5"/>
</p:tagLst>
</file>

<file path=ppt/tags/tag186.xml><?xml version="1.0" encoding="utf-8"?>
<p:tagLst xmlns:p="http://schemas.openxmlformats.org/presentationml/2006/main">
  <p:tag name="KSO_WM_UNIT_VALUE" val="152*152"/>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5714_1*l_h_x*1_2_1"/>
  <p:tag name="KSO_WM_TEMPLATE_CATEGORY" val="diagram"/>
  <p:tag name="KSO_WM_TEMPLATE_INDEX" val="20235714"/>
  <p:tag name="KSO_WM_UNIT_LAYERLEVEL" val="1_1_1"/>
  <p:tag name="KSO_WM_TAG_VERSION" val="3.0"/>
  <p:tag name="KSO_WM_BEAUTIFY_FLAG" val="#wm#"/>
  <p:tag name="KSO_WM_DIAGRAM_VIRTUALLY_FRAME" val="{&quot;height&quot;:249.4499969482422,&quot;width&quot;:864.25}"/>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6"/>
  <p:tag name="KSO_WM_DIAGRAM_MIN_ITEMCNT" val="2"/>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187.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5031_1*a*1"/>
  <p:tag name="KSO_WM_TEMPLATE_CATEGORY" val="custom"/>
  <p:tag name="KSO_WM_TEMPLATE_INDEX" val="20235031"/>
  <p:tag name="KSO_WM_UNIT_LAYERLEVEL" val="1"/>
  <p:tag name="KSO_WM_TAG_VERSION" val="3.0"/>
  <p:tag name="KSO_WM_BEAUTIFY_FLAG" val="#wm#"/>
  <p:tag name="KSO_WM_UNIT_TEXT_TYPE" val="1"/>
  <p:tag name="KSO_WM_UNIT_TEXT_FILL_FORE_SCHEMECOLOR_INDEX" val="13"/>
  <p:tag name="KSO_WM_UNIT_TEXT_FILL_TYPE" val="1"/>
  <p:tag name="KSO_WM_UNIT_USESOURCEFORMAT_APPLY" val="1"/>
  <p:tag name="KSO_WM_UNIT_PRESET_TEXT" val="单击此处添加标题"/>
</p:tagLst>
</file>

<file path=ppt/tags/tag188.xml><?xml version="1.0" encoding="utf-8"?>
<p:tagLst xmlns:p="http://schemas.openxmlformats.org/presentationml/2006/main">
  <p:tag name="KSO_WM_SLIDE_ID" val="custom20235031_1"/>
  <p:tag name="KSO_WM_TEMPLATE_SUBCATEGORY" val="0"/>
  <p:tag name="KSO_WM_TEMPLATE_MASTER_TYPE" val="0"/>
  <p:tag name="KSO_WM_TEMPLATE_COLOR_TYPE" val="0"/>
  <p:tag name="KSO_WM_SLIDE_ITEM_CNT" val="4"/>
  <p:tag name="KSO_WM_SLIDE_INDEX" val="1"/>
  <p:tag name="KSO_WM_TAG_VERSION" val="3.0"/>
  <p:tag name="KSO_WM_BEAUTIFY_FLAG" val="#wm#"/>
  <p:tag name="KSO_WM_TEMPLATE_CATEGORY" val="custom"/>
  <p:tag name="KSO_WM_TEMPLATE_INDEX" val="20235031"/>
  <p:tag name="KSO_WM_SLIDE_TYPE" val="text"/>
  <p:tag name="KSO_WM_SLIDE_SUBTYPE" val="picTxt"/>
  <p:tag name="KSO_WM_SLIDE_SIZE" val="863.1*249.45"/>
  <p:tag name="KSO_WM_SLIDE_POSITION" val="49.95*224.4"/>
  <p:tag name="KSO_WM_SLIDE_LAYOUT" val="a_f_l"/>
  <p:tag name="KSO_WM_SLIDE_LAYOUT_CNT" val="1_1_1"/>
  <p:tag name="KSO_WM_SPECIAL_SOURCE" val="bdnull"/>
  <p:tag name="KSO_WM_DIAGRAM_GROUP_CODE" val="l1-1"/>
  <p:tag name="KSO_WM_SLIDE_DIAGTYPE" val="l"/>
</p:tagLst>
</file>

<file path=ppt/tags/tag189.xml><?xml version="1.0" encoding="utf-8"?>
<p:tagLst xmlns:p="http://schemas.openxmlformats.org/presentationml/2006/main">
  <p:tag name="KSO_WM_UNIT_TYPE" val="i"/>
  <p:tag name="KSO_WM_DECORATE_TYPE" val="i_bg"/>
  <p:tag name="KSO_WM_UNIT_INDEX" val="6"/>
  <p:tag name="KSO_WM_BEAUTIFY_FLAG" val="#wm#"/>
  <p:tag name="KSO_WM_TAG_VERSION" val="3.0"/>
  <p:tag name="KSO_WM_TEMPLATE_INDEX" val="305"/>
  <p:tag name="KSO_WM_TEMPLATE_CATEGORY" val="custom"/>
  <p:tag name="KSO_WM_UNIT_ID" val="custom305_4*i*6"/>
  <p:tag name="KSO_WM_UNIT_LAYERLEVEL" val="1"/>
</p:tagLst>
</file>

<file path=ppt/tags/tag19.xml><?xml version="1.0" encoding="utf-8"?>
<p:tagLst xmlns:p="http://schemas.openxmlformats.org/presentationml/2006/main">
  <p:tag name="KSO_WM_UNIT_ID" val="_3**"/>
  <p:tag name="KSO_WM_BEAUTIFY_FLAG" val="#wm#"/>
  <p:tag name="KSO_WM_TAG_VERSION" val="3.0"/>
  <p:tag name="KSO_WM_UNIT_LAYERLEVEL" val="1"/>
  <p:tag name="KSO_WM_TEMPLATE_INDEX" val="305"/>
  <p:tag name="KSO_WM_TEMPLATE_CATEGORY" val="custom"/>
</p:tagLst>
</file>

<file path=ppt/tags/tag19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315_2*l_h_f*1_1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4681091308594,&quot;width&quot;:850.39379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32"/>
  <p:tag name="KSO_WM_UNIT_PRESET_TEXT" val="单击此处添加内容，简明扼要地阐述观点。根据需要酌情增减文字"/>
  <p:tag name="KSO_WM_UNIT_TEXT_FILL_FORE_SCHEMECOLOR_INDEX" val="1"/>
  <p:tag name="KSO_WM_UNIT_TEXT_FILL_TYPE" val="1"/>
  <p:tag name="KSO_WM_UNIT_TEXT_TYPE" val="1"/>
  <p:tag name="KSO_WM_UNIT_TEXT_LAYER_COUNT" val="1"/>
</p:tagLst>
</file>

<file path=ppt/tags/tag19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315_2*l_h_a*1_1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4681091308594,&quot;width&quot;:850.39379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2"/>
  <p:tag name="KSO_WM_UNIT_PRESET_TEXT" val="此处添加项标题"/>
  <p:tag name="KSO_WM_UNIT_TEXT_FILL_FORE_SCHEMECOLOR_INDEX" val="1"/>
  <p:tag name="KSO_WM_UNIT_TEXT_FILL_TYPE" val="1"/>
  <p:tag name="KSO_WM_UNIT_TEXT_TYPE" val="1"/>
</p:tagLst>
</file>

<file path=ppt/tags/tag19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315_2*l_h_f*1_3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4681091308594,&quot;width&quot;:850.39379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32"/>
  <p:tag name="KSO_WM_UNIT_PRESET_TEXT" val="单击此处添加内容，简明扼要地阐述观点。根据需要酌情增减文字"/>
  <p:tag name="KSO_WM_UNIT_TEXT_FILL_FORE_SCHEMECOLOR_INDEX" val="1"/>
  <p:tag name="KSO_WM_UNIT_TEXT_FILL_TYPE" val="1"/>
  <p:tag name="KSO_WM_UNIT_TEXT_TYPE" val="1"/>
  <p:tag name="KSO_WM_UNIT_TEXT_LAYER_COUNT" val="1"/>
</p:tagLst>
</file>

<file path=ppt/tags/tag19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315_2*l_h_a*1_3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4681091308594,&quot;width&quot;:850.39379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2"/>
  <p:tag name="KSO_WM_UNIT_PRESET_TEXT" val="此处添加项标题"/>
  <p:tag name="KSO_WM_UNIT_TEXT_FILL_FORE_SCHEMECOLOR_INDEX" val="1"/>
  <p:tag name="KSO_WM_UNIT_TEXT_FILL_TYPE" val="1"/>
  <p:tag name="KSO_WM_UNIT_TEXT_TYPE" val="1"/>
</p:tagLst>
</file>

<file path=ppt/tags/tag19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315_2*l_h_f*1_2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4681091308594,&quot;width&quot;:850.39379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32"/>
  <p:tag name="KSO_WM_UNIT_PRESET_TEXT" val="单击此处添加内容，简明扼要地阐述观点。根据需要酌情增减文字"/>
  <p:tag name="KSO_WM_UNIT_TEXT_FILL_FORE_SCHEMECOLOR_INDEX" val="1"/>
  <p:tag name="KSO_WM_UNIT_TEXT_FILL_TYPE" val="1"/>
  <p:tag name="KSO_WM_UNIT_TEXT_TYPE" val="1"/>
  <p:tag name="KSO_WM_UNIT_TEXT_LAYER_COUNT" val="1"/>
</p:tagLst>
</file>

<file path=ppt/tags/tag19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315_2*l_h_a*1_2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4681091308594,&quot;width&quot;:850.39379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2"/>
  <p:tag name="KSO_WM_UNIT_PRESET_TEXT" val="此处添加项标题"/>
  <p:tag name="KSO_WM_UNIT_TEXT_FILL_FORE_SCHEMECOLOR_INDEX" val="1"/>
  <p:tag name="KSO_WM_UNIT_TEXT_FILL_TYPE" val="1"/>
  <p:tag name="KSO_WM_UNIT_TEXT_TYPE" val="1"/>
</p:tagLst>
</file>

<file path=ppt/tags/tag19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3315_2*l_h_f*1_4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4681091308594,&quot;width&quot;:850.39379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32"/>
  <p:tag name="KSO_WM_UNIT_PRESET_TEXT" val="单击此处添加内容，简明扼要地阐述观点。根据需要酌情增减文字"/>
  <p:tag name="KSO_WM_UNIT_TEXT_FILL_FORE_SCHEMECOLOR_INDEX" val="1"/>
  <p:tag name="KSO_WM_UNIT_TEXT_FILL_TYPE" val="1"/>
  <p:tag name="KSO_WM_UNIT_TEXT_TYPE" val="1"/>
  <p:tag name="KSO_WM_UNIT_TEXT_LAYER_COUNT" val="1"/>
</p:tagLst>
</file>

<file path=ppt/tags/tag19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3315_2*l_h_a*1_4_1"/>
  <p:tag name="KSO_WM_TEMPLATE_CATEGORY" val="diagram"/>
  <p:tag name="KSO_WM_TEMPLATE_INDEX" val="20233315"/>
  <p:tag name="KSO_WM_UNIT_LAYERLEVEL" val="1_1_1"/>
  <p:tag name="KSO_WM_TAG_VERSION" val="3.0"/>
  <p:tag name="KSO_WM_BEAUTIFY_FLAG" val="#wm#"/>
  <p:tag name="KSO_WM_DIAGRAM_MAX_ITEMCNT" val="4"/>
  <p:tag name="KSO_WM_DIAGRAM_MIN_ITEMCNT" val="3"/>
  <p:tag name="KSO_WM_DIAGRAM_VIRTUALLY_FRAME" val="{&quot;height&quot;:305.4681091308594,&quot;width&quot;:850.393798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2"/>
  <p:tag name="KSO_WM_UNIT_PRESET_TEXT" val="此处添加项标题"/>
  <p:tag name="KSO_WM_UNIT_TEXT_FILL_FORE_SCHEMECOLOR_INDEX" val="1"/>
  <p:tag name="KSO_WM_UNIT_TEXT_FILL_TYPE" val="1"/>
  <p:tag name="KSO_WM_UNIT_TEXT_TYPE"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2*l_h_d*1_1_1"/>
  <p:tag name="KSO_WM_TEMPLATE_CATEGORY" val="diagram"/>
  <p:tag name="KSO_WM_TEMPLATE_INDEX" val="20233315"/>
  <p:tag name="KSO_WM_UNIT_LAYERLEVEL" val="1_1_1"/>
  <p:tag name="KSO_WM_TAG_VERSION" val="3.0"/>
  <p:tag name="KSO_WM_BEAUTIFY_FLAG" val="#wm#"/>
  <p:tag name="KSO_WM_UNIT_VALUE" val="450*450"/>
  <p:tag name="KSO_WM_UNIT_TYPE" val="l_h_d"/>
  <p:tag name="KSO_WM_UNIT_INDEX" val="1_1_1"/>
  <p:tag name="KSO_WM_DIAGRAM_VERSION" val="3"/>
  <p:tag name="KSO_WM_DIAGRAM_COLOR_TRICK" val="1"/>
  <p:tag name="KSO_WM_DIAGRAM_COLOR_TEXT_CAN_REMOVE" val="n"/>
  <p:tag name="KSO_WM_DIAGRAM_MAX_ITEMCNT" val="4"/>
  <p:tag name="KSO_WM_DIAGRAM_MIN_ITEMCNT" val="3"/>
  <p:tag name="KSO_WM_DIAGRAM_VIRTUALLY_FRAME" val="{&quot;height&quot;:305.4681091308594,&quot;width&quot;:850.3937988281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PICTURE_SUBTYPE" val="b"/>
  <p:tag name="MH_PIC_SOURCE_TYPE" val="ai_match*VCG41N1313351878**1759468701964_55.139_21e4259e7904-slide-10"/>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2*l_h_d*1_2_1"/>
  <p:tag name="KSO_WM_TEMPLATE_CATEGORY" val="diagram"/>
  <p:tag name="KSO_WM_TEMPLATE_INDEX" val="20233315"/>
  <p:tag name="KSO_WM_UNIT_LAYERLEVEL" val="1_1_1"/>
  <p:tag name="KSO_WM_TAG_VERSION" val="3.0"/>
  <p:tag name="KSO_WM_BEAUTIFY_FLAG" val="#wm#"/>
  <p:tag name="KSO_WM_UNIT_VALUE" val="450*450"/>
  <p:tag name="KSO_WM_UNIT_TYPE" val="l_h_d"/>
  <p:tag name="KSO_WM_UNIT_INDEX" val="1_2_1"/>
  <p:tag name="KSO_WM_DIAGRAM_VERSION" val="3"/>
  <p:tag name="KSO_WM_DIAGRAM_COLOR_TRICK" val="1"/>
  <p:tag name="KSO_WM_DIAGRAM_COLOR_TEXT_CAN_REMOVE" val="n"/>
  <p:tag name="KSO_WM_DIAGRAM_MAX_ITEMCNT" val="4"/>
  <p:tag name="KSO_WM_DIAGRAM_MIN_ITEMCNT" val="3"/>
  <p:tag name="KSO_WM_DIAGRAM_VIRTUALLY_FRAME" val="{&quot;height&quot;:305.4681091308594,&quot;width&quot;:850.3937988281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PICTURE_SUBTYPE" val="b"/>
  <p:tag name="MH_PIC_SOURCE_TYPE" val="ai_match***1759468701964_55.139_21e4259e7904-slide-10"/>
</p:tagLst>
</file>

<file path=ppt/tags/tag2.xml><?xml version="1.0" encoding="utf-8"?>
<p:tagLst xmlns:p="http://schemas.openxmlformats.org/presentationml/2006/main">
  <p:tag name="KSO_WM_UNIT_ID" val="_1**"/>
  <p:tag name="KSO_WM_BEAUTIFY_FLAG" val="#wm#"/>
  <p:tag name="KSO_WM_TAG_VERSION" val="3.0"/>
  <p:tag name="KSO_WM_UNIT_LAYERLEVEL" val="1"/>
  <p:tag name="KSO_WM_TEMPLATE_INDEX" val="305"/>
  <p:tag name="KSO_WM_TEMPLATE_CATEGORY" val="custom"/>
</p:tagLst>
</file>

<file path=ppt/tags/tag20.xml><?xml version="1.0" encoding="utf-8"?>
<p:tagLst xmlns:p="http://schemas.openxmlformats.org/presentationml/2006/main">
  <p:tag name="KSO_WM_UNIT_ID" val="_4**"/>
  <p:tag name="KSO_WM_BEAUTIFY_FLAG" val="#wm#"/>
  <p:tag name="KSO_WM_TAG_VERSION" val="3.0"/>
  <p:tag name="KSO_WM_UNIT_LAYERLEVEL" val="1"/>
  <p:tag name="KSO_WM_TEMPLATE_INDEX" val="305"/>
  <p:tag name="KSO_WM_TEMPLATE_CATEGORY" val="custo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2*l_h_d*1_3_1"/>
  <p:tag name="KSO_WM_TEMPLATE_CATEGORY" val="diagram"/>
  <p:tag name="KSO_WM_TEMPLATE_INDEX" val="20233315"/>
  <p:tag name="KSO_WM_UNIT_LAYERLEVEL" val="1_1_1"/>
  <p:tag name="KSO_WM_TAG_VERSION" val="3.0"/>
  <p:tag name="KSO_WM_BEAUTIFY_FLAG" val="#wm#"/>
  <p:tag name="KSO_WM_UNIT_VALUE" val="450*450"/>
  <p:tag name="KSO_WM_UNIT_TYPE" val="l_h_d"/>
  <p:tag name="KSO_WM_UNIT_INDEX" val="1_3_1"/>
  <p:tag name="KSO_WM_DIAGRAM_VERSION" val="3"/>
  <p:tag name="KSO_WM_DIAGRAM_COLOR_TRICK" val="1"/>
  <p:tag name="KSO_WM_DIAGRAM_COLOR_TEXT_CAN_REMOVE" val="n"/>
  <p:tag name="KSO_WM_DIAGRAM_MAX_ITEMCNT" val="4"/>
  <p:tag name="KSO_WM_DIAGRAM_MIN_ITEMCNT" val="3"/>
  <p:tag name="KSO_WM_DIAGRAM_VIRTUALLY_FRAME" val="{&quot;height&quot;:305.4681091308594,&quot;width&quot;:850.3937988281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PICTURE_SUBTYPE" val="b"/>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2*l_h_d*1_4_1"/>
  <p:tag name="KSO_WM_TEMPLATE_CATEGORY" val="diagram"/>
  <p:tag name="KSO_WM_TEMPLATE_INDEX" val="20233315"/>
  <p:tag name="KSO_WM_UNIT_LAYERLEVEL" val="1_1_1"/>
  <p:tag name="KSO_WM_TAG_VERSION" val="3.0"/>
  <p:tag name="KSO_WM_BEAUTIFY_FLAG" val="#wm#"/>
  <p:tag name="KSO_WM_UNIT_VALUE" val="450*450"/>
  <p:tag name="KSO_WM_UNIT_TYPE" val="l_h_d"/>
  <p:tag name="KSO_WM_UNIT_INDEX" val="1_4_1"/>
  <p:tag name="KSO_WM_DIAGRAM_VERSION" val="3"/>
  <p:tag name="KSO_WM_DIAGRAM_COLOR_TRICK" val="1"/>
  <p:tag name="KSO_WM_DIAGRAM_COLOR_TEXT_CAN_REMOVE" val="n"/>
  <p:tag name="KSO_WM_DIAGRAM_MAX_ITEMCNT" val="4"/>
  <p:tag name="KSO_WM_DIAGRAM_MIN_ITEMCNT" val="3"/>
  <p:tag name="KSO_WM_DIAGRAM_VIRTUALLY_FRAME" val="{&quot;height&quot;:305.4681091308594,&quot;width&quot;:850.3937988281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PICTURE_SUBTYPE" val="b"/>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2*l_h_i*1_1_1"/>
  <p:tag name="KSO_WM_TEMPLATE_CATEGORY" val="diagram"/>
  <p:tag name="KSO_WM_TEMPLATE_INDEX" val="20233315"/>
  <p:tag name="KSO_WM_UNIT_LAYERLEVEL" val="1_1_1"/>
  <p:tag name="KSO_WM_TAG_VERSION" val="3.0"/>
  <p:tag name="KSO_WM_BEAUTIFY_FLAG" val="#wm#"/>
  <p:tag name="KSO_WM_UNIT_SUBTYPE" val="d"/>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3"/>
  <p:tag name="KSO_WM_DIAGRAM_VIRTUALLY_FRAME" val="{&quot;height&quot;:305.4681091308594,&quot;width&quot;:850.39379882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2*l_h_i*1_2_1"/>
  <p:tag name="KSO_WM_TEMPLATE_CATEGORY" val="diagram"/>
  <p:tag name="KSO_WM_TEMPLATE_INDEX" val="20233315"/>
  <p:tag name="KSO_WM_UNIT_LAYERLEVEL" val="1_1_1"/>
  <p:tag name="KSO_WM_TAG_VERSION" val="3.0"/>
  <p:tag name="KSO_WM_BEAUTIFY_FLAG" val="#wm#"/>
  <p:tag name="KSO_WM_UNIT_SUBTYPE" val="d"/>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3"/>
  <p:tag name="KSO_WM_DIAGRAM_VIRTUALLY_FRAME" val="{&quot;height&quot;:305.4681091308594,&quot;width&quot;:850.39379882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2*l_h_i*1_3_1"/>
  <p:tag name="KSO_WM_TEMPLATE_CATEGORY" val="diagram"/>
  <p:tag name="KSO_WM_TEMPLATE_INDEX" val="20233315"/>
  <p:tag name="KSO_WM_UNIT_LAYERLEVEL" val="1_1_1"/>
  <p:tag name="KSO_WM_TAG_VERSION" val="3.0"/>
  <p:tag name="KSO_WM_BEAUTIFY_FLAG" val="#wm#"/>
  <p:tag name="KSO_WM_UNIT_SUBTYPE" val="d"/>
  <p:tag name="KSO_WM_UNIT_TYPE" val="l_h_i"/>
  <p:tag name="KSO_WM_UNIT_INDEX" val="1_3_1"/>
  <p:tag name="KSO_WM_DIAGRAM_VERSION" val="3"/>
  <p:tag name="KSO_WM_DIAGRAM_COLOR_TRICK" val="1"/>
  <p:tag name="KSO_WM_DIAGRAM_COLOR_TEXT_CAN_REMOVE" val="n"/>
  <p:tag name="KSO_WM_DIAGRAM_MAX_ITEMCNT" val="4"/>
  <p:tag name="KSO_WM_DIAGRAM_MIN_ITEMCNT" val="3"/>
  <p:tag name="KSO_WM_DIAGRAM_VIRTUALLY_FRAME" val="{&quot;height&quot;:305.4681091308594,&quot;width&quot;:850.39379882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2*l_h_i*1_4_1"/>
  <p:tag name="KSO_WM_TEMPLATE_CATEGORY" val="diagram"/>
  <p:tag name="KSO_WM_TEMPLATE_INDEX" val="20233315"/>
  <p:tag name="KSO_WM_UNIT_LAYERLEVEL" val="1_1_1"/>
  <p:tag name="KSO_WM_TAG_VERSION" val="3.0"/>
  <p:tag name="KSO_WM_BEAUTIFY_FLAG" val="#wm#"/>
  <p:tag name="KSO_WM_UNIT_SUBTYPE" val="d"/>
  <p:tag name="KSO_WM_UNIT_TYPE" val="l_h_i"/>
  <p:tag name="KSO_WM_UNIT_INDEX" val="1_4_1"/>
  <p:tag name="KSO_WM_DIAGRAM_VERSION" val="3"/>
  <p:tag name="KSO_WM_DIAGRAM_COLOR_TRICK" val="1"/>
  <p:tag name="KSO_WM_DIAGRAM_COLOR_TEXT_CAN_REMOVE" val="n"/>
  <p:tag name="KSO_WM_DIAGRAM_MAX_ITEMCNT" val="4"/>
  <p:tag name="KSO_WM_DIAGRAM_MIN_ITEMCNT" val="3"/>
  <p:tag name="KSO_WM_DIAGRAM_VIRTUALLY_FRAME" val="{&quot;height&quot;:305.4681091308594,&quot;width&quot;:850.39379882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Lst>
</file>

<file path=ppt/tags/tag206.xml><?xml version="1.0" encoding="utf-8"?>
<p:tagLst xmlns:p="http://schemas.openxmlformats.org/presentationml/2006/main">
  <p:tag name="KSO_WM_UNIT_TYPE" val="a"/>
  <p:tag name="KSO_WM_UNIT_INDEX" val="1"/>
  <p:tag name="KSO_WM_BEAUTIFY_FLAG" val="#wm#"/>
  <p:tag name="KSO_WM_TAG_VERSION" val="3.0"/>
  <p:tag name="KSO_WM_TEMPLATE_INDEX" val="305"/>
  <p:tag name="KSO_WM_TEMPLATE_CATEGORY" val="custom"/>
  <p:tag name="KSO_WM_UNIT_ID" val="custom305_4*a*1"/>
  <p:tag name="KSO_WM_UNIT_LAYERLEVEL" val="1"/>
</p:tagLst>
</file>

<file path=ppt/tags/tag207.xml><?xml version="1.0" encoding="utf-8"?>
<p:tagLst xmlns:p="http://schemas.openxmlformats.org/presentationml/2006/main">
  <p:tag name="KSO_WM_SLIDE_ID" val="diagram20233315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diagram"/>
  <p:tag name="KSO_WM_TEMPLATE_INDEX" val="20233315"/>
  <p:tag name="KSO_WM_SLIDE_TYPE" val="text"/>
  <p:tag name="KSO_WM_SLIDE_SUBTYPE" val="diag"/>
  <p:tag name="KSO_WM_SLIDE_SIZE" val="850.394*297.555"/>
  <p:tag name="KSO_WM_SLIDE_POSITION" val="54.8032*139.28"/>
  <p:tag name="KSO_WM_SLIDE_LAYOUT" val="a_l"/>
  <p:tag name="KSO_WM_SLIDE_LAYOUT_CNT" val="1_1"/>
  <p:tag name="KSO_WM_SPECIAL_SOURCE" val="bdnull"/>
  <p:tag name="KSO_WM_DIAGRAM_GROUP_CODE" val="l1-1"/>
  <p:tag name="KSO_WM_SLIDE_DIAGTYPE" val="l"/>
</p:tagLst>
</file>

<file path=ppt/tags/tag208.xml><?xml version="1.0" encoding="utf-8"?>
<p:tagLst xmlns:p="http://schemas.openxmlformats.org/presentationml/2006/main">
  <p:tag name="KSO_WM_UNIT_TYPE" val="i"/>
  <p:tag name="KSO_WM_DECORATE_TYPE" val="i_bg"/>
  <p:tag name="KSO_WM_UNIT_INDEX" val="6"/>
  <p:tag name="KSO_WM_BEAUTIFY_FLAG" val="#wm#"/>
  <p:tag name="KSO_WM_TAG_VERSION" val="3.0"/>
  <p:tag name="KSO_WM_TEMPLATE_NEED_RESERVE" val="1"/>
  <p:tag name="KSO_WM_TEMPLATE_INDEX" val="305"/>
  <p:tag name="KSO_WM_TEMPLATE_CATEGORY" val="custom"/>
  <p:tag name="KSO_WM_UNIT_ID" val="custom305_4*i*6"/>
  <p:tag name="KSO_WM_UNIT_LAYERLEVEL" val="1"/>
</p:tagLst>
</file>

<file path=ppt/tags/tag209.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custom305_4*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305"/>
  <p:tag name="KSO_WM_TEMPLATE_CATEGORY" val="custo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 name="KSO_WM_TEMPLATE_INDEX" val="305"/>
  <p:tag name="KSO_WM_TEMPLATE_CATEGORY" val="custom"/>
</p:tagLst>
</file>

<file path=ppt/tags/tag210.xml><?xml version="1.0" encoding="utf-8"?>
<p:tagLst xmlns:p="http://schemas.openxmlformats.org/presentationml/2006/main">
  <p:tag name="KSO_WM_SLIDE_TYPE" val="text"/>
  <p:tag name="KSO_WM_TEMPLATE_SUBCATEGORY" val="29"/>
  <p:tag name="KSO_WM_TEMPLATE_COLOR_TYPE" val="0"/>
  <p:tag name="KSO_WM_TAG_VERSION" val="3.0"/>
  <p:tag name="KSO_WM_TEMPLATE_PLACEHOLDER_POS" val="0,0,960,540"/>
  <p:tag name="KSO_WM_SLIDE_SUBTYPE" val="pureTxt"/>
  <p:tag name="KSO_WM_SLIDE_ITEM_CNT" val="0"/>
  <p:tag name="KSO_WM_TEMPLATE_INDEX" val="305"/>
  <p:tag name="KSO_WM_SLIDE_THEME_ID" val="20234730"/>
  <p:tag name="KSO_WM_SLIDE_INDEX" val="4"/>
  <p:tag name="KSO_WM_BEAUTIFY_FLAG" val="#wm#"/>
  <p:tag name="KSO_WM_TEMPLATE_CATEGORY" val="custom"/>
  <p:tag name="KSO_WM_SLIDE_ID" val="custom305_4"/>
  <p:tag name="KSO_WM_SLIDE_LAYOUT" val="a_f_i"/>
  <p:tag name="KSO_WM_SLIDE_LAYOUT_CNT" val="1_1_1"/>
</p:tagLst>
</file>

<file path=ppt/tags/tag211.xml><?xml version="1.0" encoding="utf-8"?>
<p:tagLst xmlns:p="http://schemas.openxmlformats.org/presentationml/2006/main">
  <p:tag name="KSO_WM_UNIT_TYPE" val="i"/>
  <p:tag name="KSO_WM_DECORATE_TYPE" val="i_bg"/>
  <p:tag name="KSO_WM_UNIT_INDEX" val="6"/>
  <p:tag name="KSO_WM_BEAUTIFY_FLAG" val="#wm#"/>
  <p:tag name="KSO_WM_TAG_VERSION" val="3.0"/>
  <p:tag name="KSO_WM_TEMPLATE_INDEX" val="305"/>
  <p:tag name="KSO_WM_TEMPLATE_CATEGORY" val="custom"/>
  <p:tag name="KSO_WM_UNIT_ID" val="custom305_4*i*6"/>
  <p:tag name="KSO_WM_UNIT_LAYERLEVEL" val="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4969_1*i*1"/>
  <p:tag name="KSO_WM_TEMPLATE_CATEGORY" val="custom"/>
  <p:tag name="KSO_WM_TEMPLATE_INDEX" val="20234969"/>
  <p:tag name="KSO_WM_UNIT_LAYERLEVEL" val="1"/>
  <p:tag name="KSO_WM_TAG_VERSION" val="3.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4969_1*i*2"/>
  <p:tag name="KSO_WM_TEMPLATE_CATEGORY" val="custom"/>
  <p:tag name="KSO_WM_TEMPLATE_INDEX" val="20234969"/>
  <p:tag name="KSO_WM_UNIT_LAYERLEVEL" val="1"/>
  <p:tag name="KSO_WM_TAG_VERSION" val="3.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4969_1*i*3"/>
  <p:tag name="KSO_WM_TEMPLATE_CATEGORY" val="custom"/>
  <p:tag name="KSO_WM_TEMPLATE_INDEX" val="20234969"/>
  <p:tag name="KSO_WM_UNIT_LAYERLEVEL" val="1"/>
  <p:tag name="KSO_WM_TAG_VERSION" val="3.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4969_1*i*4"/>
  <p:tag name="KSO_WM_TEMPLATE_CATEGORY" val="custom"/>
  <p:tag name="KSO_WM_TEMPLATE_INDEX" val="20234969"/>
  <p:tag name="KSO_WM_UNIT_LAYERLEVEL" val="1"/>
  <p:tag name="KSO_WM_TAG_VERSION" val="3.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4969_1*i*5"/>
  <p:tag name="KSO_WM_TEMPLATE_CATEGORY" val="custom"/>
  <p:tag name="KSO_WM_TEMPLATE_INDEX" val="20234969"/>
  <p:tag name="KSO_WM_UNIT_LAYERLEVEL" val="1"/>
  <p:tag name="KSO_WM_TAG_VERSION" val="3.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4969_1*i*6"/>
  <p:tag name="KSO_WM_TEMPLATE_CATEGORY" val="custom"/>
  <p:tag name="KSO_WM_TEMPLATE_INDEX" val="20234969"/>
  <p:tag name="KSO_WM_UNIT_LAYERLEVEL" val="1"/>
  <p:tag name="KSO_WM_TAG_VERSION" val="3.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4969_1*i*7"/>
  <p:tag name="KSO_WM_TEMPLATE_CATEGORY" val="custom"/>
  <p:tag name="KSO_WM_TEMPLATE_INDEX" val="20234969"/>
  <p:tag name="KSO_WM_UNIT_LAYERLEVEL" val="1"/>
  <p:tag name="KSO_WM_TAG_VERSION" val="3.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custom20234969_1*i*8"/>
  <p:tag name="KSO_WM_TEMPLATE_CATEGORY" val="custom"/>
  <p:tag name="KSO_WM_TEMPLATE_INDEX" val="20234969"/>
  <p:tag name="KSO_WM_UNIT_LAYERLEVEL" val="1"/>
  <p:tag name="KSO_WM_TAG_VERSION" val="3.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 name="KSO_WM_TEMPLATE_INDEX" val="305"/>
  <p:tag name="KSO_WM_TEMPLATE_CATEGORY" val="custo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custom20234969_1*i*9"/>
  <p:tag name="KSO_WM_TEMPLATE_CATEGORY" val="custom"/>
  <p:tag name="KSO_WM_TEMPLATE_INDEX" val="20234969"/>
  <p:tag name="KSO_WM_UNIT_LAYERLEVEL" val="1"/>
  <p:tag name="KSO_WM_TAG_VERSION" val="3.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custom20234969_1*i*10"/>
  <p:tag name="KSO_WM_TEMPLATE_CATEGORY" val="custom"/>
  <p:tag name="KSO_WM_TEMPLATE_INDEX" val="20234969"/>
  <p:tag name="KSO_WM_UNIT_LAYERLEVEL" val="1"/>
  <p:tag name="KSO_WM_TAG_VERSION" val="3.0"/>
  <p:tag name="KSO_WM_BEAUTIFY_FLAG" val="#wm#"/>
</p:tagLst>
</file>

<file path=ppt/tags/tag222.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4969_1*f*1"/>
  <p:tag name="KSO_WM_TEMPLATE_CATEGORY" val="custom"/>
  <p:tag name="KSO_WM_TEMPLATE_INDEX" val="20234969"/>
  <p:tag name="KSO_WM_UNIT_LAYERLEVEL" val="1"/>
  <p:tag name="KSO_WM_TAG_VERSION" val="3.0"/>
  <p:tag name="KSO_WM_BEAUTIFY_FLAG" val="#wm#"/>
  <p:tag name="KSO_WM_UNIT_TEXT_TYPE" val="1"/>
  <p:tag name="KSO_WM_UNIT_VALUE" val="432"/>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Lst>
</file>

<file path=ppt/tags/tag223.xml><?xml version="1.0" encoding="utf-8"?>
<p:tagLst xmlns:p="http://schemas.openxmlformats.org/presentationml/2006/main">
  <p:tag name="KSO_WM_UNIT_TYPE" val="a"/>
  <p:tag name="KSO_WM_UNIT_INDEX" val="1"/>
  <p:tag name="KSO_WM_BEAUTIFY_FLAG" val="#wm#"/>
  <p:tag name="KSO_WM_TAG_VERSION" val="3.0"/>
  <p:tag name="KSO_WM_TEMPLATE_INDEX" val="305"/>
  <p:tag name="KSO_WM_TEMPLATE_CATEGORY" val="custom"/>
  <p:tag name="KSO_WM_UNIT_ID" val="custom305_4*a*1"/>
  <p:tag name="KSO_WM_UNIT_LAYERLEVEL" val="1"/>
</p:tagLst>
</file>

<file path=ppt/tags/tag224.xml><?xml version="1.0" encoding="utf-8"?>
<p:tagLst xmlns:p="http://schemas.openxmlformats.org/presentationml/2006/main">
  <p:tag name="KSO_WM_SLIDE_ID" val="custom20234969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4969"/>
  <p:tag name="KSO_WM_SLIDE_TYPE" val="text"/>
  <p:tag name="KSO_WM_SLIDE_SUBTYPE" val="picTxt"/>
  <p:tag name="KSO_WM_SLIDE_SIZE" val="864*458"/>
  <p:tag name="KSO_WM_SLIDE_POSITION" val="47*28"/>
  <p:tag name="KSO_WM_SLIDE_LAYOUT" val="a_f"/>
  <p:tag name="KSO_WM_SLIDE_LAYOUT_CNT" val="1_1"/>
  <p:tag name="KSO_WM_SPECIAL_SOURCE" val="bdnull"/>
</p:tagLst>
</file>

<file path=ppt/tags/tag225.xml><?xml version="1.0" encoding="utf-8"?>
<p:tagLst xmlns:p="http://schemas.openxmlformats.org/presentationml/2006/main">
  <p:tag name="KSO_WM_UNIT_TYPE" val="i"/>
  <p:tag name="KSO_WM_DECORATE_TYPE" val="i_bg"/>
  <p:tag name="KSO_WM_UNIT_INDEX" val="6"/>
  <p:tag name="KSO_WM_BEAUTIFY_FLAG" val="#wm#"/>
  <p:tag name="KSO_WM_TAG_VERSION" val="3.0"/>
  <p:tag name="KSO_WM_TEMPLATE_NEED_RESERVE" val="1"/>
  <p:tag name="KSO_WM_TEMPLATE_INDEX" val="305"/>
  <p:tag name="KSO_WM_TEMPLATE_CATEGORY" val="custom"/>
  <p:tag name="KSO_WM_UNIT_ID" val="custom305_4*i*6"/>
  <p:tag name="KSO_WM_UNIT_LAYERLEVEL" val="1"/>
</p:tagLst>
</file>

<file path=ppt/tags/tag226.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custom305_4*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305"/>
  <p:tag name="KSO_WM_TEMPLATE_CATEGORY" val="custom"/>
</p:tagLst>
</file>

<file path=ppt/tags/tag227.xml><?xml version="1.0" encoding="utf-8"?>
<p:tagLst xmlns:p="http://schemas.openxmlformats.org/presentationml/2006/main">
  <p:tag name="KSO_WM_SLIDE_TYPE" val="text"/>
  <p:tag name="KSO_WM_TEMPLATE_SUBCATEGORY" val="29"/>
  <p:tag name="KSO_WM_TEMPLATE_COLOR_TYPE" val="0"/>
  <p:tag name="KSO_WM_TAG_VERSION" val="3.0"/>
  <p:tag name="KSO_WM_TEMPLATE_PLACEHOLDER_POS" val="0,0,960,540"/>
  <p:tag name="KSO_WM_SLIDE_SUBTYPE" val="pureTxt"/>
  <p:tag name="KSO_WM_SLIDE_ITEM_CNT" val="0"/>
  <p:tag name="KSO_WM_TEMPLATE_INDEX" val="305"/>
  <p:tag name="KSO_WM_SLIDE_THEME_ID" val="20234730"/>
  <p:tag name="KSO_WM_SLIDE_INDEX" val="4"/>
  <p:tag name="KSO_WM_BEAUTIFY_FLAG" val="#wm#"/>
  <p:tag name="KSO_WM_TEMPLATE_CATEGORY" val="custom"/>
  <p:tag name="KSO_WM_SLIDE_ID" val="custom305_4"/>
  <p:tag name="KSO_WM_SLIDE_LAYOUT" val="a_f_i"/>
  <p:tag name="KSO_WM_SLIDE_LAYOUT_CNT" val="1_1_1"/>
</p:tagLst>
</file>

<file path=ppt/tags/tag228.xml><?xml version="1.0" encoding="utf-8"?>
<p:tagLst xmlns:p="http://schemas.openxmlformats.org/presentationml/2006/main">
  <p:tag name="KSO_WM_UNIT_TYPE" val="i"/>
  <p:tag name="KSO_WM_DECORATE_TYPE" val="i_bg"/>
  <p:tag name="KSO_WM_UNIT_INDEX" val="6"/>
  <p:tag name="KSO_WM_BEAUTIFY_FLAG" val="#wm#"/>
  <p:tag name="KSO_WM_TAG_VERSION" val="3.0"/>
  <p:tag name="KSO_WM_TEMPLATE_INDEX" val="305"/>
  <p:tag name="KSO_WM_TEMPLATE_CATEGORY" val="custom"/>
  <p:tag name="KSO_WM_UNIT_ID" val="custom305_4*i*6"/>
  <p:tag name="KSO_WM_UNIT_LAYERLEVEL" val="1"/>
</p:tagLst>
</file>

<file path=ppt/tags/tag229.xml><?xml version="1.0" encoding="utf-8"?>
<p:tagLst xmlns:p="http://schemas.openxmlformats.org/presentationml/2006/main">
  <p:tag name="KSO_WM_BEAUTIFY_FLAG" val="#wm#"/>
  <p:tag name="KSO_WM_UNIT_LINE_FORE_SCHEMECOLOR_INDEX_BRIGHTNESS" val="0.4"/>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1"/>
  <p:tag name="KSO_WM_UNIT_ID" val="custom20231339_1*i*1"/>
  <p:tag name="KSO_WM_TEMPLATE_CATEGORY" val="custom"/>
  <p:tag name="KSO_WM_TEMPLATE_INDEX" val="20231339"/>
  <p:tag name="KSO_WM_UNIT_LAYERLEVEL" val="1"/>
  <p:tag name="KSO_WM_TAG_VERSION" val="3.0"/>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 name="KSO_WM_TEMPLATE_INDEX" val="305"/>
  <p:tag name="KSO_WM_TEMPLATE_CATEGORY" val="custom"/>
</p:tagLst>
</file>

<file path=ppt/tags/tag230.xml><?xml version="1.0" encoding="utf-8"?>
<p:tagLst xmlns:p="http://schemas.openxmlformats.org/presentationml/2006/main">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2"/>
  <p:tag name="KSO_WM_UNIT_ID" val="custom20231339_1*i*2"/>
  <p:tag name="KSO_WM_TEMPLATE_CATEGORY" val="custom"/>
  <p:tag name="KSO_WM_TEMPLATE_INDEX" val="20231339"/>
  <p:tag name="KSO_WM_UNIT_LAYERLEVEL" val="1"/>
  <p:tag name="KSO_WM_TAG_VERSION" val="3.0"/>
  <p:tag name="KSO_WM_BEAUTIFY_FLAG" val="#wm#"/>
</p:tagLst>
</file>

<file path=ppt/tags/tag231.xml><?xml version="1.0" encoding="utf-8"?>
<p:tagLst xmlns:p="http://schemas.openxmlformats.org/presentationml/2006/main">
  <p:tag name="KSO_WM_UNIT_FILL_FORE_SCHEMECOLOR_INDEX_BRIGHTNESS" val="0.8"/>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3"/>
  <p:tag name="KSO_WM_UNIT_ID" val="custom20231339_1*i*3"/>
  <p:tag name="KSO_WM_TEMPLATE_CATEGORY" val="custom"/>
  <p:tag name="KSO_WM_TEMPLATE_INDEX" val="20231339"/>
  <p:tag name="KSO_WM_UNIT_LAYERLEVEL" val="1"/>
  <p:tag name="KSO_WM_TAG_VERSION" val="3.0"/>
  <p:tag name="KSO_WM_BEAUTIFY_FLAG" val="#wm#"/>
</p:tagLst>
</file>

<file path=ppt/tags/tag232.xml><?xml version="1.0" encoding="utf-8"?>
<p:tagLst xmlns:p="http://schemas.openxmlformats.org/presentationml/2006/main">
  <p:tag name="KSO_WM_UNIT_LINE_FORE_SCHEMECOLOR_INDEX_BRIGHTNESS" val="0"/>
  <p:tag name="KSO_WM_UNIT_LINE_FORE_SCHEMECOLOR_INDEX" val="5"/>
  <p:tag name="KSO_WM_UNIT_LINE_FILL_TYPE" val="2"/>
  <p:tag name="KSO_WM_UNIT_VALUE" val="695*2454"/>
  <p:tag name="KSO_WM_UNIT_HIGHLIGHT" val="0"/>
  <p:tag name="KSO_WM_UNIT_COMPATIBLE" val="0"/>
  <p:tag name="KSO_WM_UNIT_DIAGRAM_ISNUMVISUAL" val="0"/>
  <p:tag name="KSO_WM_UNIT_DIAGRAM_ISREFERUNIT" val="0"/>
  <p:tag name="KSO_WM_UNIT_TYPE" val="d"/>
  <p:tag name="KSO_WM_UNIT_INDEX" val="1"/>
  <p:tag name="KSO_WM_UNIT_ID" val="custom20231339_1*d*1"/>
  <p:tag name="KSO_WM_TEMPLATE_CATEGORY" val="custom"/>
  <p:tag name="KSO_WM_TEMPLATE_INDEX" val="20231339"/>
  <p:tag name="KSO_WM_UNIT_LAYERLEVEL" val="1"/>
  <p:tag name="KSO_WM_TAG_VERSION" val="3.0"/>
  <p:tag name="KSO_WM_BEAUTIFY_FLAG" val="#wm#"/>
  <p:tag name="KSO_WM_UNIT_PICTURE_SUBTYPE" val="b"/>
</p:tagLst>
</file>

<file path=ppt/tags/tag233.xml><?xml version="1.0" encoding="utf-8"?>
<p:tagLst xmlns:p="http://schemas.openxmlformats.org/presentationml/2006/main">
  <p:tag name="KSO_WM_UNIT_FILL_FORE_SCHEMECOLOR_INDEX_BRIGHTNESS" val="0.6"/>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4"/>
  <p:tag name="KSO_WM_UNIT_ID" val="custom20231339_1*i*4"/>
  <p:tag name="KSO_WM_TEMPLATE_CATEGORY" val="custom"/>
  <p:tag name="KSO_WM_TEMPLATE_INDEX" val="20231339"/>
  <p:tag name="KSO_WM_UNIT_LAYERLEVEL" val="1"/>
  <p:tag name="KSO_WM_TAG_VERSION" val="3.0"/>
  <p:tag name="KSO_WM_BEAUTIFY_FLAG" val="#wm#"/>
</p:tagLst>
</file>

<file path=ppt/tags/tag23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339_1*f*1"/>
  <p:tag name="KSO_WM_TEMPLATE_CATEGORY" val="custom"/>
  <p:tag name="KSO_WM_TEMPLATE_INDEX" val="20231339"/>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TEXT_TYPE" val="1"/>
  <p:tag name="KSO_WM_UNIT_TEXT_LAYER_COUNT" val="1"/>
  <p:tag name="KSO_WM_UNIT_PRESET_TEXT" val="单击此处添加文本具体内容，简明扼要地阐述您的观点。根据需要可酌情增减文字，以便观者准确地理解您传达的思想"/>
</p:tagLst>
</file>

<file path=ppt/tags/tag235.xml><?xml version="1.0" encoding="utf-8"?>
<p:tagLst xmlns:p="http://schemas.openxmlformats.org/presentationml/2006/main">
  <p:tag name="KSO_WM_UNIT_LINE_FORE_SCHEMECOLOR_INDEX_BRIGHTNESS" val="0.4"/>
  <p:tag name="KSO_WM_UNIT_LINE_FORE_SCHEMECOLOR_INDEX" val="5"/>
  <p:tag name="KSO_WM_UNIT_LINE_FILL_TYPE" val="2"/>
  <p:tag name="KSO_WM_UNIT_HIGHLIGHT" val="0"/>
  <p:tag name="KSO_WM_UNIT_COMPATIBLE" val="0"/>
  <p:tag name="KSO_WM_UNIT_DIAGRAM_ISNUMVISUAL" val="0"/>
  <p:tag name="KSO_WM_UNIT_DIAGRAM_ISREFERUNIT" val="0"/>
  <p:tag name="KSO_WM_UNIT_TYPE" val="i"/>
  <p:tag name="KSO_WM_UNIT_INDEX" val="5"/>
  <p:tag name="KSO_WM_UNIT_ID" val="custom20231339_1*i*5"/>
  <p:tag name="KSO_WM_TEMPLATE_CATEGORY" val="custom"/>
  <p:tag name="KSO_WM_TEMPLATE_INDEX" val="20231339"/>
  <p:tag name="KSO_WM_UNIT_LAYERLEVEL" val="1"/>
  <p:tag name="KSO_WM_TAG_VERSION" val="3.0"/>
  <p:tag name="KSO_WM_BEAUTIFY_FLAG" val="#wm#"/>
</p:tagLst>
</file>

<file path=ppt/tags/tag236.xml><?xml version="1.0" encoding="utf-8"?>
<p:tagLst xmlns:p="http://schemas.openxmlformats.org/presentationml/2006/main">
  <p:tag name="KSO_WM_UNIT_LINE_FORE_SCHEMECOLOR_INDEX_BRIGHTNESS" val="0.4"/>
  <p:tag name="KSO_WM_UNIT_LINE_FORE_SCHEMECOLOR_INDEX" val="5"/>
  <p:tag name="KSO_WM_UNIT_LINE_FILL_TYPE" val="2"/>
  <p:tag name="KSO_WM_UNIT_HIGHLIGHT" val="0"/>
  <p:tag name="KSO_WM_UNIT_COMPATIBLE" val="0"/>
  <p:tag name="KSO_WM_UNIT_DIAGRAM_ISNUMVISUAL" val="0"/>
  <p:tag name="KSO_WM_UNIT_DIAGRAM_ISREFERUNIT" val="0"/>
  <p:tag name="KSO_WM_UNIT_TYPE" val="i"/>
  <p:tag name="KSO_WM_UNIT_INDEX" val="6"/>
  <p:tag name="KSO_WM_UNIT_ID" val="custom20231339_1*i*6"/>
  <p:tag name="KSO_WM_TEMPLATE_CATEGORY" val="custom"/>
  <p:tag name="KSO_WM_TEMPLATE_INDEX" val="20231339"/>
  <p:tag name="KSO_WM_UNIT_LAYERLEVEL" val="1"/>
  <p:tag name="KSO_WM_TAG_VERSION" val="3.0"/>
  <p:tag name="KSO_WM_BEAUTIFY_FLAG" val="#wm#"/>
</p:tagLst>
</file>

<file path=ppt/tags/tag237.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339_1*a*1"/>
  <p:tag name="KSO_WM_TEMPLATE_CATEGORY" val="custom"/>
  <p:tag name="KSO_WM_TEMPLATE_INDEX" val="20231339"/>
  <p:tag name="KSO_WM_UNIT_LAYERLEVEL" val="1"/>
  <p:tag name="KSO_WM_TAG_VERSION" val="3.0"/>
  <p:tag name="KSO_WM_BEAUTIFY_FLAG" val="#wm#"/>
  <p:tag name="KSO_WM_UNIT_TEXT_TYPE" val="1"/>
  <p:tag name="KSO_WM_UNIT_PRESET_TEXT" val="单击此处添加标题"/>
</p:tagLst>
</file>

<file path=ppt/tags/tag238.xml><?xml version="1.0" encoding="utf-8"?>
<p:tagLst xmlns:p="http://schemas.openxmlformats.org/presentationml/2006/main">
  <p:tag name="KSO_WM_SLIDE_ID" val="custom20231339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1339"/>
  <p:tag name="KSO_WM_SLIDE_TYPE" val="text"/>
  <p:tag name="KSO_WM_SLIDE_SUBTYPE" val="picTxt"/>
  <p:tag name="KSO_WM_SLIDE_SIZE" val="911*540"/>
  <p:tag name="KSO_WM_SLIDE_POSITION" val="0*0"/>
  <p:tag name="KSO_WM_SLIDE_LAYOUT" val="a_d_f"/>
  <p:tag name="KSO_WM_SLIDE_LAYOUT_CNT" val="1_1_1"/>
  <p:tag name="KSO_WM_SPECIAL_SOURCE" val="bdnull"/>
</p:tagLst>
</file>

<file path=ppt/tags/tag239.xml><?xml version="1.0" encoding="utf-8"?>
<p:tagLst xmlns:p="http://schemas.openxmlformats.org/presentationml/2006/main">
  <p:tag name="KSO_WM_UNIT_TYPE" val="i"/>
  <p:tag name="KSO_WM_DECORATE_TYPE" val="i_bg"/>
  <p:tag name="KSO_WM_UNIT_INDEX" val="6"/>
  <p:tag name="KSO_WM_BEAUTIFY_FLAG" val="#wm#"/>
  <p:tag name="KSO_WM_TAG_VERSION" val="3.0"/>
  <p:tag name="KSO_WM_TEMPLATE_INDEX" val="305"/>
  <p:tag name="KSO_WM_TEMPLATE_CATEGORY" val="custom"/>
  <p:tag name="KSO_WM_UNIT_ID" val="custom305_4*i*6"/>
  <p:tag name="KSO_WM_UNIT_LAYERLEVEL"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 name="KSO_WM_TEMPLATE_INDEX" val="305"/>
  <p:tag name="KSO_WM_TEMPLATE_CATEGORY" val="custo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f"/>
  <p:tag name="KSO_WM_UNIT_INDEX" val="1"/>
  <p:tag name="KSO_WM_UNIT_ID" val="custom20235028_1*f*1"/>
  <p:tag name="KSO_WM_TEMPLATE_CATEGORY" val="custom"/>
  <p:tag name="KSO_WM_TEMPLATE_INDEX" val="20235028"/>
  <p:tag name="KSO_WM_UNIT_LAYERLEVEL" val="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65.65000000000003,&quot;left&quot;:344.8470350370632,&quot;top&quot;:118.22503937007873,&quot;width&quot;:558.4000244140626}"/>
  <p:tag name="KSO_WM_DIAGRAM_COLOR_MATCH_VALUE" val="{&quot;shape&quot;:{&quot;fill&quot;:{&quot;solid&quot;:{&quot;brightness&quot;:0.600000023841857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6"/>
  <p:tag name="KSO_WM_DIAGRAM_USE_COLOR_VALUE" val="{&quot;color_scheme&quot;:1,&quot;theme_color_indexes&quot;:[5,5,5,5,5,5]}"/>
  <p:tag name="KSO_WM_UNIT_SUBTYPE" val="a"/>
  <p:tag name="KSO_WM_UNIT_NOCLEAR" val="0"/>
  <p:tag name="KSO_WM_UNIT_VALUE" val="102"/>
  <p:tag name="KSO_WM_BEAUTIFY_FLAG" val="#wm#"/>
  <p:tag name="KSO_WM_UNIT_TEXT_TYPE" val="1"/>
  <p:tag name="KSO_WM_UNIT_TEXT_LAYER_COUNT" val="1"/>
  <p:tag name="KSO_WM_UNIT_PRESET_TEXT" val="单击此处添加文本具体内容，简明扼要的阐述您的观点。根据需要可酌情增减文字，以便观者准确的理解您传达的思想。根据需要可酌情增减文字，以便观者准确的理解您传达的思想。"/>
</p:tagLst>
</file>

<file path=ppt/tags/tag241.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2474_3*l_h_f*1_2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UNIT_VALUE" val="44"/>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TEXT_TYPE" val="1"/>
  <p:tag name="KSO_WM_UNIT_TEXT_LAYER_COUNT" val="1"/>
  <p:tag name="KSO_WM_BEAUTIFY_FLAG" val="#wm#"/>
  <p:tag name="KSO_WM_UNIT_PRESET_TEXT" val="单击此处添加文本具体内容，简明扼要地阐述您的观点思想，根据需要可酌情增减文字单击此处添加文本具体内容"/>
  <p:tag name="KSO_WM_UNIT_FILL_TYPE" val="3"/>
</p:tagLst>
</file>

<file path=ppt/tags/tag242.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2474_3*l_h_f*1_1_1"/>
  <p:tag name="KSO_WM_TEMPLATE_CATEGORY" val="diagram"/>
  <p:tag name="KSO_WM_TEMPLATE_INDEX" val="20232474"/>
  <p:tag name="KSO_WM_UNIT_LAYERLEVEL" val="1_1_1"/>
  <p:tag name="KSO_WM_TAG_VERSION" val="3.0"/>
  <p:tag name="KSO_WM_UNIT_VALUE" val="33"/>
  <p:tag name="KSO_WM_DIAGRAM_MAX_ITEMCNT" val="4"/>
  <p:tag name="KSO_WM_DIAGRAM_MIN_ITEMCNT" val="2"/>
  <p:tag name="KSO_WM_DIAGRAM_VIRTUALLY_FRAME" val="{&quot;height&quot;:286.45001220703125,&quot;width&quot;:851.0355224609375}"/>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TEXT_TYPE" val="1"/>
  <p:tag name="KSO_WM_UNIT_TEXT_LAYER_COUNT" val="1"/>
  <p:tag name="KSO_WM_BEAUTIFY_FLAG" val="#wm#"/>
  <p:tag name="KSO_WM_UNIT_PRESET_TEXT" val="单击此处添加文本具体内容，简明扼要地阐述您的观点，根据需要可酌情增减文字单击此处添加文本具体内容"/>
  <p:tag name="KSO_WM_UNIT_FILL_TYPE" val="3"/>
</p:tagLst>
</file>

<file path=ppt/tags/tag24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2474_3*l_h_f*1_3_1"/>
  <p:tag name="KSO_WM_TEMPLATE_CATEGORY" val="diagram"/>
  <p:tag name="KSO_WM_TEMPLATE_INDEX" val="20232474"/>
  <p:tag name="KSO_WM_UNIT_LAYERLEVEL" val="1_1_1"/>
  <p:tag name="KSO_WM_TAG_VERSION" val="3.0"/>
  <p:tag name="KSO_WM_UNIT_VALUE" val="44"/>
  <p:tag name="KSO_WM_DIAGRAM_MAX_ITEMCNT" val="4"/>
  <p:tag name="KSO_WM_DIAGRAM_MIN_ITEMCNT" val="2"/>
  <p:tag name="KSO_WM_DIAGRAM_VIRTUALLY_FRAME" val="{&quot;height&quot;:286.45001220703125,&quot;width&quot;:851.0355224609375}"/>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TEXT_TYPE" val="1"/>
  <p:tag name="KSO_WM_UNIT_TEXT_LAYER_COUNT" val="1"/>
  <p:tag name="KSO_WM_BEAUTIFY_FLAG" val="#wm#"/>
  <p:tag name="KSO_WM_UNIT_PRESET_TEXT" val="单击此处添加文本具体内容，简明扼要地阐述您的观点，根据需要可酌情增减文字单击此处添加文本具体内容"/>
  <p:tag name="KSO_WM_UNIT_FILL_TYPE" val="3"/>
</p:tagLst>
</file>

<file path=ppt/tags/tag244.xml><?xml version="1.0" encoding="utf-8"?>
<p:tagLst xmlns:p="http://schemas.openxmlformats.org/presentationml/2006/main">
  <p:tag name="KSO_WM_DIAGRAM_VERSION" val="3"/>
  <p:tag name="KSO_WM_DIAGRAM_COLOR_TRICK" val="1"/>
  <p:tag name="KSO_WM_DIAGRAM_COLOR_TEXT_CAN_REMOVE" val="n"/>
  <p:tag name="KSO_WM_UNIT_VALUE" val="180*180"/>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2474_3*l_h_d*1_1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5,&quot;transparency&quot;:0},&quot;type&quot;:1},&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1"/>
  <p:tag name="MH_PIC_SOURCE_TYPE" val="ai_match*VCG211359257636**1759468701964_55.139_21e4259e7904-slide-13"/>
</p:tagLst>
</file>

<file path=ppt/tags/tag245.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74_3*l_h_a*1_1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
  <p:tag name="KSO_WM_UNIT_TEXT_TYPE" val="1"/>
  <p:tag name="KSO_WM_BEAUTIFY_FLAG" val="#wm#"/>
  <p:tag name="KSO_WM_UNIT_PRESET_TEXT" val="添加项标题"/>
  <p:tag name="KSO_WM_UNIT_TEXT_FILL_FORE_SCHEMECOLOR_INDEX" val="1"/>
  <p:tag name="KSO_WM_UNIT_TEXT_FILL_TYPE" val="1"/>
</p:tagLst>
</file>

<file path=ppt/tags/tag24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2474_3*l_h_i*1_1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4,&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4"/>
  <p:tag name="KSO_WM_UNIT_FILL_FORE_SCHEMECOLOR_INDEX_BRIGHTNESS" val="0"/>
</p:tagLst>
</file>

<file path=ppt/tags/tag247.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2474_3*l_h_a*1_2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
  <p:tag name="KSO_WM_UNIT_TEXT_TYPE" val="1"/>
  <p:tag name="KSO_WM_BEAUTIFY_FLAG" val="#wm#"/>
  <p:tag name="KSO_WM_UNIT_PRESET_TEXT" val="添加项标题"/>
  <p:tag name="KSO_WM_UNIT_TEXT_FILL_FORE_SCHEMECOLOR_INDEX" val="1"/>
  <p:tag name="KSO_WM_UNIT_TEXT_FILL_TYPE" val="1"/>
</p:tagLst>
</file>

<file path=ppt/tags/tag248.xml><?xml version="1.0" encoding="utf-8"?>
<p:tagLst xmlns:p="http://schemas.openxmlformats.org/presentationml/2006/main">
  <p:tag name="KSO_WM_DIAGRAM_VERSION" val="3"/>
  <p:tag name="KSO_WM_DIAGRAM_COLOR_TRICK" val="1"/>
  <p:tag name="KSO_WM_DIAGRAM_COLOR_TEXT_CAN_REMOVE" val="n"/>
  <p:tag name="KSO_WM_UNIT_VALUE" val="180*180"/>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2474_3*l_h_d*1_2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5,&quot;transparency&quot;:0},&quot;type&quot;:1},&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1"/>
  <p:tag name="MH_PIC_SOURCE_TYPE" val="ai_match***1759468701964_55.139_21e4259e7904-slide-13"/>
</p:tagLst>
</file>

<file path=ppt/tags/tag24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2474_3*l_h_i*1_2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4,&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4"/>
  <p:tag name="KSO_WM_UNIT_FILL_FORE_SCHEMECOLOR_INDEX_BRIGHTNESS" val="0"/>
</p:tagLst>
</file>

<file path=ppt/tags/tag25.xml><?xml version="1.0" encoding="utf-8"?>
<p:tagLst xmlns:p="http://schemas.openxmlformats.org/presentationml/2006/main">
  <p:tag name="KSO_WM_UNIT_ID" val="_0**"/>
  <p:tag name="KSO_WM_BEAUTIFY_FLAG" val="#wm#"/>
  <p:tag name="KSO_WM_TAG_VERSION" val="3.0"/>
  <p:tag name="KSO_WM_UNIT_LAYERLEVEL" val="1"/>
  <p:tag name="KSO_WM_TEMPLATE_INDEX" val="305"/>
  <p:tag name="KSO_WM_TEMPLATE_CATEGORY" val="custom"/>
</p:tagLst>
</file>

<file path=ppt/tags/tag250.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2474_3*l_h_f*1_4_1"/>
  <p:tag name="KSO_WM_TEMPLATE_CATEGORY" val="diagram"/>
  <p:tag name="KSO_WM_TEMPLATE_INDEX" val="20232474"/>
  <p:tag name="KSO_WM_UNIT_LAYERLEVEL" val="1_1_1"/>
  <p:tag name="KSO_WM_TAG_VERSION" val="3.0"/>
  <p:tag name="KSO_WM_UNIT_VALUE" val="44"/>
  <p:tag name="KSO_WM_DIAGRAM_MAX_ITEMCNT" val="4"/>
  <p:tag name="KSO_WM_DIAGRAM_MIN_ITEMCNT" val="2"/>
  <p:tag name="KSO_WM_DIAGRAM_VIRTUALLY_FRAME" val="{&quot;height&quot;:286.45001220703125,&quot;width&quot;:851.0355224609375}"/>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TEXT_TYPE" val="1"/>
  <p:tag name="KSO_WM_UNIT_TEXT_LAYER_COUNT" val="1"/>
  <p:tag name="KSO_WM_BEAUTIFY_FLAG" val="#wm#"/>
  <p:tag name="KSO_WM_UNIT_PRESET_TEXT" val="单击此处添加文本具体内容，简明扼要地阐述您的观点思想，根据需要可酌情增减文字单击此处添加文本具体内容"/>
  <p:tag name="KSO_WM_UNIT_FILL_TYPE" val="3"/>
</p:tagLst>
</file>

<file path=ppt/tags/tag251.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2474_3*l_h_a*1_3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
  <p:tag name="KSO_WM_UNIT_TEXT_TYPE" val="1"/>
  <p:tag name="KSO_WM_BEAUTIFY_FLAG" val="#wm#"/>
  <p:tag name="KSO_WM_UNIT_PRESET_TEXT" val="添加项标题"/>
  <p:tag name="KSO_WM_UNIT_TEXT_FILL_FORE_SCHEMECOLOR_INDEX" val="1"/>
  <p:tag name="KSO_WM_UNIT_TEXT_FILL_TYPE" val="1"/>
</p:tagLst>
</file>

<file path=ppt/tags/tag252.xml><?xml version="1.0" encoding="utf-8"?>
<p:tagLst xmlns:p="http://schemas.openxmlformats.org/presentationml/2006/main">
  <p:tag name="KSO_WM_DIAGRAM_VERSION" val="3"/>
  <p:tag name="KSO_WM_DIAGRAM_COLOR_TRICK" val="1"/>
  <p:tag name="KSO_WM_DIAGRAM_COLOR_TEXT_CAN_REMOVE" val="n"/>
  <p:tag name="KSO_WM_UNIT_VALUE" val="180*180"/>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2474_3*l_h_d*1_3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5,&quot;transparency&quot;:0},&quot;type&quot;:1},&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1"/>
</p:tagLst>
</file>

<file path=ppt/tags/tag25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2474_3*l_h_i*1_3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4,&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4"/>
  <p:tag name="KSO_WM_UNIT_FILL_FORE_SCHEMECOLOR_INDEX_BRIGHTNESS" val="0"/>
</p:tagLst>
</file>

<file path=ppt/tags/tag254.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2474_3*l_h_a*1_4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
  <p:tag name="KSO_WM_UNIT_TEXT_TYPE" val="1"/>
  <p:tag name="KSO_WM_BEAUTIFY_FLAG" val="#wm#"/>
  <p:tag name="KSO_WM_UNIT_PRESET_TEXT" val="添加项标题"/>
  <p:tag name="KSO_WM_UNIT_TEXT_FILL_FORE_SCHEMECOLOR_INDEX" val="1"/>
  <p:tag name="KSO_WM_UNIT_TEXT_FILL_TYPE" val="1"/>
</p:tagLst>
</file>

<file path=ppt/tags/tag255.xml><?xml version="1.0" encoding="utf-8"?>
<p:tagLst xmlns:p="http://schemas.openxmlformats.org/presentationml/2006/main">
  <p:tag name="KSO_WM_DIAGRAM_VERSION" val="3"/>
  <p:tag name="KSO_WM_DIAGRAM_COLOR_TRICK" val="1"/>
  <p:tag name="KSO_WM_DIAGRAM_COLOR_TEXT_CAN_REMOVE" val="n"/>
  <p:tag name="KSO_WM_UNIT_VALUE" val="180*180"/>
  <p:tag name="KSO_WM_UNIT_HIGHLIGHT" val="0"/>
  <p:tag name="KSO_WM_UNIT_COMPATIBLE" val="0"/>
  <p:tag name="KSO_WM_UNIT_DIAGRAM_ISNUMVISUAL" val="0"/>
  <p:tag name="KSO_WM_UNIT_DIAGRAM_ISREFERUNIT" val="0"/>
  <p:tag name="KSO_WM_DIAGRAM_GROUP_CODE" val="l1-1"/>
  <p:tag name="KSO_WM_UNIT_TYPE" val="l_h_d"/>
  <p:tag name="KSO_WM_UNIT_INDEX" val="1_4_1"/>
  <p:tag name="KSO_WM_UNIT_ID" val="diagram20232474_3*l_h_d*1_4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5,&quot;transparency&quot;:0},&quot;type&quot;:1},&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1"/>
</p:tagLst>
</file>

<file path=ppt/tags/tag25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2474_3*l_h_i*1_4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4,&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4"/>
  <p:tag name="KSO_WM_UNIT_FILL_FORE_SCHEMECOLOR_INDEX_BRIGHTNESS" val="0"/>
</p:tagLst>
</file>

<file path=ppt/tags/tag257.xml><?xml version="1.0" encoding="utf-8"?>
<p:tagLst xmlns:p="http://schemas.openxmlformats.org/presentationml/2006/main">
  <p:tag name="KSO_WM_UNIT_TYPE" val="a"/>
  <p:tag name="KSO_WM_UNIT_INDEX" val="1"/>
  <p:tag name="KSO_WM_BEAUTIFY_FLAG" val="#wm#"/>
  <p:tag name="KSO_WM_TAG_VERSION" val="3.0"/>
  <p:tag name="KSO_WM_TEMPLATE_INDEX" val="305"/>
  <p:tag name="KSO_WM_TEMPLATE_CATEGORY" val="custom"/>
  <p:tag name="KSO_WM_UNIT_ID" val="custom305_4*a*1"/>
  <p:tag name="KSO_WM_UNIT_LAYERLEVEL" val="1"/>
</p:tagLst>
</file>

<file path=ppt/tags/tag258.xml><?xml version="1.0" encoding="utf-8"?>
<p:tagLst xmlns:p="http://schemas.openxmlformats.org/presentationml/2006/main">
  <p:tag name="KSO_WM_SLIDE_ID" val="custom20235028_1"/>
  <p:tag name="KSO_WM_TEMPLATE_SUBCATEGORY" val="0"/>
  <p:tag name="KSO_WM_TEMPLATE_MASTER_TYPE" val="0"/>
  <p:tag name="KSO_WM_TEMPLATE_COLOR_TYPE" val="0"/>
  <p:tag name="KSO_WM_SLIDE_TYPE" val="text"/>
  <p:tag name="KSO_WM_SLIDE_SUBTYPE" val="picTxt"/>
  <p:tag name="KSO_WM_SLIDE_ITEM_CNT" val="3"/>
  <p:tag name="KSO_WM_SLIDE_INDEX" val="1"/>
  <p:tag name="KSO_WM_SLIDE_SIZE" val="850.197*286.41"/>
  <p:tag name="KSO_WM_SLIDE_POSITION" val="52.3032*213.44"/>
  <p:tag name="KSO_WM_DIAGRAM_GROUP_CODE" val="l1-1"/>
  <p:tag name="KSO_WM_SLIDE_DIAGTYPE" val="l"/>
  <p:tag name="KSO_WM_TAG_VERSION" val="3.0"/>
  <p:tag name="KSO_WM_BEAUTIFY_FLAG" val="#wm#"/>
  <p:tag name="KSO_WM_TEMPLATE_CATEGORY" val="custom"/>
  <p:tag name="KSO_WM_TEMPLATE_INDEX" val="20235028"/>
  <p:tag name="KSO_WM_SLIDE_LAYOUT" val="a_f_l"/>
  <p:tag name="KSO_WM_SLIDE_LAYOUT_CNT" val="1_1_1"/>
</p:tagLst>
</file>

<file path=ppt/tags/tag259.xml><?xml version="1.0" encoding="utf-8"?>
<p:tagLst xmlns:p="http://schemas.openxmlformats.org/presentationml/2006/main">
  <p:tag name="KSO_WM_UNIT_TYPE" val="i"/>
  <p:tag name="KSO_WM_DECORATE_TYPE" val="i_bg"/>
  <p:tag name="KSO_WM_UNIT_INDEX" val="6"/>
  <p:tag name="KSO_WM_BEAUTIFY_FLAG" val="#wm#"/>
  <p:tag name="KSO_WM_TAG_VERSION" val="3.0"/>
  <p:tag name="KSO_WM_TEMPLATE_INDEX" val="305"/>
  <p:tag name="KSO_WM_TEMPLATE_CATEGORY" val="custom"/>
  <p:tag name="KSO_WM_UNIT_ID" val="custom305_4*i*6"/>
  <p:tag name="KSO_WM_UNIT_LAYERLEVEL" val="1"/>
</p:tagLst>
</file>

<file path=ppt/tags/tag26.xml><?xml version="1.0" encoding="utf-8"?>
<p:tagLst xmlns:p="http://schemas.openxmlformats.org/presentationml/2006/main">
  <p:tag name="KSO_WM_UNIT_ID" val="_0**"/>
  <p:tag name="KSO_WM_BEAUTIFY_FLAG" val="#wm#"/>
  <p:tag name="KSO_WM_TAG_VERSION" val="3.0"/>
  <p:tag name="KSO_WM_UNIT_LAYERLEVEL" val="1"/>
  <p:tag name="KSO_WM_TEMPLATE_INDEX" val="305"/>
  <p:tag name="KSO_WM_TEMPLATE_CATEGORY" val="custom"/>
</p:tagLst>
</file>

<file path=ppt/tags/tag260.xml><?xml version="1.0" encoding="utf-8"?>
<p:tagLst xmlns:p="http://schemas.openxmlformats.org/presentationml/2006/main">
  <p:tag name="PICID" val="{9f531dc2-c6b6-4dae-bda7-fe161e94cbd6}"/>
  <p:tag name="KSO_WM_UNIT_VALUE" val="905*973"/>
  <p:tag name="KSO_WM_UNIT_HIGHLIGHT" val="0"/>
  <p:tag name="KSO_WM_UNIT_COMPATIBLE" val="0"/>
  <p:tag name="KSO_WM_UNIT_DIAGRAM_ISNUMVISUAL" val="0"/>
  <p:tag name="KSO_WM_UNIT_DIAGRAM_ISREFERUNIT" val="0"/>
  <p:tag name="KSO_WM_DIAGRAM_GROUP_CODE" val="m1-1"/>
  <p:tag name="KSO_WM_UNIT_TYPE" val="d"/>
  <p:tag name="KSO_WM_UNIT_INDEX" val="1"/>
  <p:tag name="KSO_WM_UNIT_ID" val="custom20235034_1*d*1"/>
  <p:tag name="KSO_WM_TEMPLATE_CATEGORY" val="custom"/>
  <p:tag name="KSO_WM_TEMPLATE_INDEX" val="20235034"/>
  <p:tag name="KSO_WM_UNIT_LAYERLEVEL" val="1"/>
  <p:tag name="KSO_WM_TAG_VERSION" val="3.0"/>
  <p:tag name="KSO_WM_BEAUTIFY_FLAG" val="#wm#"/>
  <p:tag name="KSO_WM_UNIT_PICTURE_SUBTYPE" val="b"/>
  <p:tag name="KSO_WM_UNIT_FILL_FORE_SCHEMECOLOR_INDEX" val="5"/>
  <p:tag name="KSO_WM_UNIT_FILL_TYPE" val="1"/>
  <p:tag name="KSO_WM_UNIT_LINE_FORE_SCHEMECOLOR_INDEX" val="5"/>
  <p:tag name="KSO_WM_UNIT_LINE_FILL_TYPE" val="2"/>
  <p:tag name="KSO_WM_UNIT_USESOURCEFORMAT_APPLY" val="1"/>
  <p:tag name="picid" val="{b243406f-69b9-4e98-942d-097b43bd1de1}"/>
  <p:tag name="MH_PIC_SOURCE_TYPE" val="ai_match*TextGenerateImg**1759468701964_55.139_21e4259e7904-slide-14"/>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f"/>
  <p:tag name="KSO_WM_UNIT_INDEX" val="1"/>
  <p:tag name="KSO_WM_UNIT_ID" val="custom20235034_1*f*1"/>
  <p:tag name="KSO_WM_TEMPLATE_CATEGORY" val="custom"/>
  <p:tag name="KSO_WM_TEMPLATE_INDEX" val="20235034"/>
  <p:tag name="KSO_WM_UNIT_LAYERLEVEL" val="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65.65000000000003,&quot;left&quot;:344.8470350370632,&quot;top&quot;:118.22503937007873,&quot;width&quot;:558.4000244140626}"/>
  <p:tag name="KSO_WM_DIAGRAM_COLOR_MATCH_VALUE" val="{&quot;shape&quot;:{&quot;fill&quot;:{&quot;solid&quot;:{&quot;brightness&quot;:0.600000023841857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6"/>
  <p:tag name="KSO_WM_DIAGRAM_USE_COLOR_VALUE" val="{&quot;color_scheme&quot;:1,&quot;theme_color_indexes&quot;:[5,5,5,5,5,5]}"/>
  <p:tag name="KSO_WM_BEAUTIFY_FLAG" val="#wm#"/>
  <p:tag name="KSO_WM_UNIT_SUBTYPE" val="a"/>
  <p:tag name="KSO_WM_UNIT_TEXT_LAYER_COUNT" val="1"/>
  <p:tag name="KSO_WM_UNIT_NOCLEAR" val="0"/>
  <p:tag name="KSO_WM_UNIT_VALUE" val="118"/>
  <p:tag name="KSO_WM_UNIT_TEXT_TYPE" val="1"/>
  <p:tag name="KSO_WM_UNIT_LINE_FORE_SCHEMECOLOR_INDEX" val="5"/>
  <p:tag name="KSO_WM_UNIT_TEXT_FILL_FORE_SCHEMECOLOR_INDEX" val="13"/>
  <p:tag name="KSO_WM_UNIT_TEXT_FILL_TYPE" val="1"/>
  <p:tag name="KSO_WM_UNIT_USESOURCEFORMAT_APPLY" val="1"/>
  <p:tag name="KSO_WM_UNIT_PRESET_TEXT" val="单击此处添加文本具体内容，简明扼要地阐述您的观点。根据需要可酌情增减文字，以便观者准确地理解您传达的思想。单击此处添加文本具体内容，简明扼要地阐述您的观点。"/>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m_i"/>
  <p:tag name="KSO_WM_UNIT_INDEX" val="1_1"/>
  <p:tag name="KSO_WM_UNIT_ID" val="diagram20235657_3*m_i*1_1"/>
  <p:tag name="KSO_WM_TEMPLATE_CATEGORY" val="diagram"/>
  <p:tag name="KSO_WM_TEMPLATE_INDEX" val="20235657"/>
  <p:tag name="KSO_WM_UNIT_LAYERLEVEL" val="1_1"/>
  <p:tag name="KSO_WM_TAG_VERSION" val="3.0"/>
  <p:tag name="KSO_WM_BEAUTIFY_FLAG" val="#wm#"/>
  <p:tag name="KSO_WM_DIAGRAM_GROUP_CODE" val="m1-1"/>
  <p:tag name="KSO_WM_DIAGRAM_VERSION" val="3"/>
  <p:tag name="KSO_WM_DIAGRAM_COLOR_TRICK" val="1"/>
  <p:tag name="KSO_WM_DIAGRAM_COLOR_TEXT_CAN_REMOVE" val="n"/>
  <p:tag name="KSO_WM_DIAGRAM_MAX_ITEMCNT" val="4"/>
  <p:tag name="KSO_WM_DIAGRAM_MIN_ITEMCNT" val="2"/>
  <p:tag name="KSO_WM_DIAGRAM_VIRTUALLY_FRAME" val="{&quot;height&quot;:274.04998779296875,&quot;width&quot;:552.2000122070312}"/>
  <p:tag name="KSO_WM_DIAGRAM_COLOR_MATCH_VALUE" val="{&quot;shape&quot;:{&quot;fill&quot;:{&quot;solid&quot;:{&quot;brightness&quot;:0,&quot;colorType&quot;:2,&quot;rgb&quot;:&quot;#ffffff&quot;,&quot;transparency&quot;: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35657_3*m_h_i*1_1_1"/>
  <p:tag name="KSO_WM_TEMPLATE_CATEGORY" val="diagram"/>
  <p:tag name="KSO_WM_TEMPLATE_INDEX" val="20235657"/>
  <p:tag name="KSO_WM_UNIT_LAYERLEVEL" val="1_1_1"/>
  <p:tag name="KSO_WM_TAG_VERSION" val="3.0"/>
  <p:tag name="KSO_WM_DIAGRAM_MAX_ITEMCNT" val="4"/>
  <p:tag name="KSO_WM_DIAGRAM_MIN_ITEMCNT" val="2"/>
  <p:tag name="KSO_WM_DIAGRAM_VIRTUALLY_FRAME" val="{&quot;height&quot;:274.04998779296875,&quot;width&quot;:552.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FILL_FORE_SCHEMECOLOR_INDEX" val="1"/>
  <p:tag name="KSO_WM_UNIT_TEXT_FILL_TYPE" val="1"/>
</p:tagLst>
</file>

<file path=ppt/tags/tag26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35657_3*m_h_a*1_1_1"/>
  <p:tag name="KSO_WM_TEMPLATE_CATEGORY" val="diagram"/>
  <p:tag name="KSO_WM_TEMPLATE_INDEX" val="20235657"/>
  <p:tag name="KSO_WM_UNIT_LAYERLEVEL" val="1_1_1"/>
  <p:tag name="KSO_WM_TAG_VERSION" val="3.0"/>
  <p:tag name="KSO_WM_DIAGRAM_MAX_ITEMCNT" val="4"/>
  <p:tag name="KSO_WM_DIAGRAM_MIN_ITEMCNT" val="2"/>
  <p:tag name="KSO_WM_DIAGRAM_VIRTUALLY_FRAME" val="{&quot;height&quot;:274.04998779296875,&quot;width&quot;:552.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5"/>
  <p:tag name="KSO_WM_UNIT_TEXT_TYPE" val="1"/>
  <p:tag name="KSO_WM_BEAUTIFY_FLAG" val="#wm#"/>
  <p:tag name="KSO_WM_DIAGRAM_VERSION" val="3"/>
  <p:tag name="KSO_WM_DIAGRAM_COLOR_TRICK" val="1"/>
  <p:tag name="KSO_WM_DIAGRAM_COLOR_TEXT_CAN_REMOVE" val="n"/>
  <p:tag name="KSO_WM_UNIT_PRESET_TEXT" val="单击添加标题"/>
  <p:tag name="KSO_WM_UNIT_TEXT_FILL_FORE_SCHEMECOLOR_INDEX" val="1"/>
  <p:tag name="KSO_WM_UNIT_TEXT_FILL_TYPE" val="1"/>
</p:tagLst>
</file>

<file path=ppt/tags/tag26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35657_3*m_h_f*1_1_1"/>
  <p:tag name="KSO_WM_TEMPLATE_CATEGORY" val="diagram"/>
  <p:tag name="KSO_WM_TEMPLATE_INDEX" val="20235657"/>
  <p:tag name="KSO_WM_UNIT_LAYERLEVEL" val="1_1_1"/>
  <p:tag name="KSO_WM_TAG_VERSION" val="3.0"/>
  <p:tag name="KSO_WM_DIAGRAM_MAX_ITEMCNT" val="4"/>
  <p:tag name="KSO_WM_DIAGRAM_MIN_ITEMCNT" val="2"/>
  <p:tag name="KSO_WM_DIAGRAM_VIRTUALLY_FRAME" val="{&quot;height&quot;:274.04998779296875,&quot;width&quot;:552.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VALUE" val="84"/>
  <p:tag name="KSO_WM_DIAGRAM_VERSION" val="3"/>
  <p:tag name="KSO_WM_DIAGRAM_COLOR_TRICK" val="1"/>
  <p:tag name="KSO_WM_DIAGRAM_COLOR_TEXT_CAN_REMOVE" val="n"/>
  <p:tag name="KSO_WM_UNIT_PRESET_TEXT" val="单击此处添加文本具体内容，请尽量简明扼要地阐述您的内容观点。根据需要可酌情增减文字，以便观者能够准确地理解您传达的思想。"/>
  <p:tag name="KSO_WM_UNIT_TEXT_FILL_FORE_SCHEMECOLOR_INDEX" val="1"/>
  <p:tag name="KSO_WM_UNIT_TEXT_FILL_TYPE" val="1"/>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35657_3*m_h_i*1_1_2"/>
  <p:tag name="KSO_WM_TEMPLATE_CATEGORY" val="diagram"/>
  <p:tag name="KSO_WM_TEMPLATE_INDEX" val="20235657"/>
  <p:tag name="KSO_WM_UNIT_LAYERLEVEL" val="1_1_1"/>
  <p:tag name="KSO_WM_TAG_VERSION" val="3.0"/>
  <p:tag name="KSO_WM_DIAGRAM_MAX_ITEMCNT" val="4"/>
  <p:tag name="KSO_WM_DIAGRAM_MIN_ITEMCNT" val="2"/>
  <p:tag name="KSO_WM_DIAGRAM_VIRTUALLY_FRAME" val="{&quot;height&quot;:274.04998779296875,&quot;width&quot;:552.2000122070312}"/>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235657_3*m_h_i*1_3_1"/>
  <p:tag name="KSO_WM_TEMPLATE_CATEGORY" val="diagram"/>
  <p:tag name="KSO_WM_TEMPLATE_INDEX" val="20235657"/>
  <p:tag name="KSO_WM_UNIT_LAYERLEVEL" val="1_1_1"/>
  <p:tag name="KSO_WM_TAG_VERSION" val="3.0"/>
  <p:tag name="KSO_WM_DIAGRAM_MAX_ITEMCNT" val="4"/>
  <p:tag name="KSO_WM_DIAGRAM_MIN_ITEMCNT" val="2"/>
  <p:tag name="KSO_WM_DIAGRAM_VIRTUALLY_FRAME" val="{&quot;height&quot;:274.04998779296875,&quot;width&quot;:552.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FILL_FORE_SCHEMECOLOR_INDEX" val="1"/>
  <p:tag name="KSO_WM_UNIT_TEXT_FILL_TYPE" val="1"/>
</p:tagLst>
</file>

<file path=ppt/tags/tag26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35657_3*m_h_a*1_3_1"/>
  <p:tag name="KSO_WM_TEMPLATE_CATEGORY" val="diagram"/>
  <p:tag name="KSO_WM_TEMPLATE_INDEX" val="20235657"/>
  <p:tag name="KSO_WM_UNIT_LAYERLEVEL" val="1_1_1"/>
  <p:tag name="KSO_WM_TAG_VERSION" val="3.0"/>
  <p:tag name="KSO_WM_DIAGRAM_MAX_ITEMCNT" val="4"/>
  <p:tag name="KSO_WM_DIAGRAM_MIN_ITEMCNT" val="2"/>
  <p:tag name="KSO_WM_DIAGRAM_VIRTUALLY_FRAME" val="{&quot;height&quot;:274.04998779296875,&quot;width&quot;:552.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5"/>
  <p:tag name="KSO_WM_UNIT_TEXT_TYPE" val="1"/>
  <p:tag name="KSO_WM_BEAUTIFY_FLAG" val="#wm#"/>
  <p:tag name="KSO_WM_DIAGRAM_VERSION" val="3"/>
  <p:tag name="KSO_WM_DIAGRAM_COLOR_TRICK" val="1"/>
  <p:tag name="KSO_WM_DIAGRAM_COLOR_TEXT_CAN_REMOVE" val="n"/>
  <p:tag name="KSO_WM_UNIT_PRESET_TEXT" val="单击添加标题"/>
  <p:tag name="KSO_WM_UNIT_TEXT_FILL_FORE_SCHEMECOLOR_INDEX" val="1"/>
  <p:tag name="KSO_WM_UNIT_TEXT_FILL_TYPE" val="1"/>
</p:tagLst>
</file>

<file path=ppt/tags/tag26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35657_3*m_h_f*1_3_1"/>
  <p:tag name="KSO_WM_TEMPLATE_CATEGORY" val="diagram"/>
  <p:tag name="KSO_WM_TEMPLATE_INDEX" val="20235657"/>
  <p:tag name="KSO_WM_UNIT_LAYERLEVEL" val="1_1_1"/>
  <p:tag name="KSO_WM_TAG_VERSION" val="3.0"/>
  <p:tag name="KSO_WM_DIAGRAM_MAX_ITEMCNT" val="4"/>
  <p:tag name="KSO_WM_DIAGRAM_MIN_ITEMCNT" val="2"/>
  <p:tag name="KSO_WM_DIAGRAM_VIRTUALLY_FRAME" val="{&quot;height&quot;:274.04998779296875,&quot;width&quot;:552.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DIAGRAM_VERSION" val="3"/>
  <p:tag name="KSO_WM_DIAGRAM_COLOR_TRICK" val="1"/>
  <p:tag name="KSO_WM_DIAGRAM_COLOR_TEXT_CAN_REMOVE" val="n"/>
  <p:tag name="KSO_WM_UNIT_VALUE" val="84"/>
  <p:tag name="KSO_WM_UNIT_PRESET_TEXT" val="单击此处添加文本具体内容，请尽量简明扼要地阐述您的内容观点。根据需要可酌情增减文字，以便观者能够准确地理解您传达的思想。"/>
  <p:tag name="KSO_WM_UNIT_TEXT_FILL_FORE_SCHEMECOLOR_INDEX" val="1"/>
  <p:tag name="KSO_WM_UNIT_TEXT_FILL_TYPE" val="1"/>
</p:tagLst>
</file>

<file path=ppt/tags/tag27.xml><?xml version="1.0" encoding="utf-8"?>
<p:tagLst xmlns:p="http://schemas.openxmlformats.org/presentationml/2006/main">
  <p:tag name="KSO_WM_UNIT_ID" val="_0**"/>
  <p:tag name="KSO_WM_BEAUTIFY_FLAG" val="#wm#"/>
  <p:tag name="KSO_WM_TAG_VERSION" val="3.0"/>
  <p:tag name="KSO_WM_UNIT_LAYERLEVEL" val="1"/>
  <p:tag name="KSO_WM_TEMPLATE_INDEX" val="305"/>
  <p:tag name="KSO_WM_TEMPLATE_CATEGORY" val="custo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235657_3*m_h_i*1_2_1"/>
  <p:tag name="KSO_WM_TEMPLATE_CATEGORY" val="diagram"/>
  <p:tag name="KSO_WM_TEMPLATE_INDEX" val="20235657"/>
  <p:tag name="KSO_WM_UNIT_LAYERLEVEL" val="1_1_1"/>
  <p:tag name="KSO_WM_TAG_VERSION" val="3.0"/>
  <p:tag name="KSO_WM_DIAGRAM_MAX_ITEMCNT" val="4"/>
  <p:tag name="KSO_WM_DIAGRAM_MIN_ITEMCNT" val="2"/>
  <p:tag name="KSO_WM_DIAGRAM_VIRTUALLY_FRAME" val="{&quot;height&quot;:274.04998779296875,&quot;width&quot;:552.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FILL_FORE_SCHEMECOLOR_INDEX" val="1"/>
  <p:tag name="KSO_WM_UNIT_TEXT_FILL_TYPE" val="1"/>
</p:tagLst>
</file>

<file path=ppt/tags/tag27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35657_3*m_h_a*1_2_1"/>
  <p:tag name="KSO_WM_TEMPLATE_CATEGORY" val="diagram"/>
  <p:tag name="KSO_WM_TEMPLATE_INDEX" val="20235657"/>
  <p:tag name="KSO_WM_UNIT_LAYERLEVEL" val="1_1_1"/>
  <p:tag name="KSO_WM_TAG_VERSION" val="3.0"/>
  <p:tag name="KSO_WM_DIAGRAM_MAX_ITEMCNT" val="4"/>
  <p:tag name="KSO_WM_DIAGRAM_MIN_ITEMCNT" val="2"/>
  <p:tag name="KSO_WM_DIAGRAM_VIRTUALLY_FRAME" val="{&quot;height&quot;:274.04998779296875,&quot;width&quot;:552.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5"/>
  <p:tag name="KSO_WM_UNIT_TEXT_TYPE" val="1"/>
  <p:tag name="KSO_WM_BEAUTIFY_FLAG" val="#wm#"/>
  <p:tag name="KSO_WM_DIAGRAM_VERSION" val="3"/>
  <p:tag name="KSO_WM_DIAGRAM_COLOR_TRICK" val="1"/>
  <p:tag name="KSO_WM_DIAGRAM_COLOR_TEXT_CAN_REMOVE" val="n"/>
  <p:tag name="KSO_WM_UNIT_PRESET_TEXT" val="单击添加标题"/>
  <p:tag name="KSO_WM_UNIT_TEXT_FILL_FORE_SCHEMECOLOR_INDEX" val="1"/>
  <p:tag name="KSO_WM_UNIT_TEXT_FILL_TYPE" val="1"/>
</p:tagLst>
</file>

<file path=ppt/tags/tag27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35657_3*m_h_f*1_2_1"/>
  <p:tag name="KSO_WM_TEMPLATE_CATEGORY" val="diagram"/>
  <p:tag name="KSO_WM_TEMPLATE_INDEX" val="20235657"/>
  <p:tag name="KSO_WM_UNIT_LAYERLEVEL" val="1_1_1"/>
  <p:tag name="KSO_WM_TAG_VERSION" val="3.0"/>
  <p:tag name="KSO_WM_DIAGRAM_MAX_ITEMCNT" val="4"/>
  <p:tag name="KSO_WM_DIAGRAM_MIN_ITEMCNT" val="2"/>
  <p:tag name="KSO_WM_DIAGRAM_VIRTUALLY_FRAME" val="{&quot;height&quot;:274.04998779296875,&quot;width&quot;:552.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DIAGRAM_VERSION" val="3"/>
  <p:tag name="KSO_WM_DIAGRAM_COLOR_TRICK" val="1"/>
  <p:tag name="KSO_WM_DIAGRAM_COLOR_TEXT_CAN_REMOVE" val="n"/>
  <p:tag name="KSO_WM_UNIT_VALUE" val="84"/>
  <p:tag name="KSO_WM_UNIT_PRESET_TEXT" val="请单击此处输入你的正文具体内容，文字是您思想的提炼，为了最终演示发布的良好效果，可酌情增减你的文字。"/>
  <p:tag name="KSO_WM_UNIT_TEXT_FILL_FORE_SCHEMECOLOR_INDEX" val="1"/>
  <p:tag name="KSO_WM_UNIT_TEXT_FILL_TYPE" val="1"/>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35657_3*m_h_i*1_2_2"/>
  <p:tag name="KSO_WM_TEMPLATE_CATEGORY" val="diagram"/>
  <p:tag name="KSO_WM_TEMPLATE_INDEX" val="20235657"/>
  <p:tag name="KSO_WM_UNIT_LAYERLEVEL" val="1_1_1"/>
  <p:tag name="KSO_WM_TAG_VERSION" val="3.0"/>
  <p:tag name="KSO_WM_DIAGRAM_MAX_ITEMCNT" val="4"/>
  <p:tag name="KSO_WM_DIAGRAM_MIN_ITEMCNT" val="2"/>
  <p:tag name="KSO_WM_DIAGRAM_VIRTUALLY_FRAME" val="{&quot;height&quot;:274.04998779296875,&quot;width&quot;:552.2000122070312}"/>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4_1"/>
  <p:tag name="KSO_WM_UNIT_ID" val="diagram20235657_3*m_h_i*1_4_1"/>
  <p:tag name="KSO_WM_TEMPLATE_CATEGORY" val="diagram"/>
  <p:tag name="KSO_WM_TEMPLATE_INDEX" val="20235657"/>
  <p:tag name="KSO_WM_UNIT_LAYERLEVEL" val="1_1_1"/>
  <p:tag name="KSO_WM_TAG_VERSION" val="3.0"/>
  <p:tag name="KSO_WM_DIAGRAM_MAX_ITEMCNT" val="4"/>
  <p:tag name="KSO_WM_DIAGRAM_MIN_ITEMCNT" val="2"/>
  <p:tag name="KSO_WM_DIAGRAM_VIRTUALLY_FRAME" val="{&quot;height&quot;:274.04998779296875,&quot;width&quot;:552.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FILL_FORE_SCHEMECOLOR_INDEX" val="1"/>
  <p:tag name="KSO_WM_UNIT_TEXT_FILL_TYPE" val="1"/>
</p:tagLst>
</file>

<file path=ppt/tags/tag27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35657_3*m_h_a*1_4_1"/>
  <p:tag name="KSO_WM_TEMPLATE_CATEGORY" val="diagram"/>
  <p:tag name="KSO_WM_TEMPLATE_INDEX" val="20235657"/>
  <p:tag name="KSO_WM_UNIT_LAYERLEVEL" val="1_1_1"/>
  <p:tag name="KSO_WM_TAG_VERSION" val="3.0"/>
  <p:tag name="KSO_WM_DIAGRAM_MAX_ITEMCNT" val="4"/>
  <p:tag name="KSO_WM_DIAGRAM_MIN_ITEMCNT" val="2"/>
  <p:tag name="KSO_WM_DIAGRAM_VIRTUALLY_FRAME" val="{&quot;height&quot;:274.04998779296875,&quot;width&quot;:552.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5"/>
  <p:tag name="KSO_WM_UNIT_TEXT_TYPE" val="1"/>
  <p:tag name="KSO_WM_BEAUTIFY_FLAG" val="#wm#"/>
  <p:tag name="KSO_WM_DIAGRAM_VERSION" val="3"/>
  <p:tag name="KSO_WM_DIAGRAM_COLOR_TRICK" val="1"/>
  <p:tag name="KSO_WM_DIAGRAM_COLOR_TEXT_CAN_REMOVE" val="n"/>
  <p:tag name="KSO_WM_UNIT_PRESET_TEXT" val="单击添加标题"/>
  <p:tag name="KSO_WM_UNIT_TEXT_FILL_FORE_SCHEMECOLOR_INDEX" val="1"/>
  <p:tag name="KSO_WM_UNIT_TEXT_FILL_TYPE" val="1"/>
</p:tagLst>
</file>

<file path=ppt/tags/tag27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35657_3*m_h_f*1_4_1"/>
  <p:tag name="KSO_WM_TEMPLATE_CATEGORY" val="diagram"/>
  <p:tag name="KSO_WM_TEMPLATE_INDEX" val="20235657"/>
  <p:tag name="KSO_WM_UNIT_LAYERLEVEL" val="1_1_1"/>
  <p:tag name="KSO_WM_TAG_VERSION" val="3.0"/>
  <p:tag name="KSO_WM_DIAGRAM_MAX_ITEMCNT" val="4"/>
  <p:tag name="KSO_WM_DIAGRAM_MIN_ITEMCNT" val="2"/>
  <p:tag name="KSO_WM_DIAGRAM_VIRTUALLY_FRAME" val="{&quot;height&quot;:274.04998779296875,&quot;width&quot;:552.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DIAGRAM_VERSION" val="3"/>
  <p:tag name="KSO_WM_DIAGRAM_COLOR_TRICK" val="1"/>
  <p:tag name="KSO_WM_DIAGRAM_COLOR_TEXT_CAN_REMOVE" val="n"/>
  <p:tag name="KSO_WM_UNIT_VALUE" val="84"/>
  <p:tag name="KSO_WM_UNIT_PRESET_TEXT" val="单击此处添加文本具体内容，请尽量简明扼要地阐述您的内容观点。根据需要可酌情增减文字，以便观者能够准确地理解您传达的思想。"/>
  <p:tag name="KSO_WM_UNIT_TEXT_FILL_FORE_SCHEMECOLOR_INDEX" val="1"/>
  <p:tag name="KSO_WM_UNIT_TEXT_FILL_TYPE" val="1"/>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35657_3*m_h_i*1_3_2"/>
  <p:tag name="KSO_WM_TEMPLATE_CATEGORY" val="diagram"/>
  <p:tag name="KSO_WM_TEMPLATE_INDEX" val="20235657"/>
  <p:tag name="KSO_WM_UNIT_LAYERLEVEL" val="1_1_1"/>
  <p:tag name="KSO_WM_TAG_VERSION" val="3.0"/>
  <p:tag name="KSO_WM_DIAGRAM_MAX_ITEMCNT" val="4"/>
  <p:tag name="KSO_WM_DIAGRAM_MIN_ITEMCNT" val="2"/>
  <p:tag name="KSO_WM_DIAGRAM_VIRTUALLY_FRAME" val="{&quot;height&quot;:274.04998779296875,&quot;width&quot;:552.2000122070312}"/>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Lst>
</file>

<file path=ppt/tags/tag27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235034_1*a*1"/>
  <p:tag name="KSO_WM_TEMPLATE_CATEGORY" val="custom"/>
  <p:tag name="KSO_WM_TEMPLATE_INDEX" val="20235034"/>
  <p:tag name="KSO_WM_UNIT_LAYERLEVEL" val="1"/>
  <p:tag name="KSO_WM_TAG_VERSION" val="3.0"/>
  <p:tag name="KSO_WM_BEAUTIFY_FLAG" val="#wm#"/>
  <p:tag name="KSO_WM_UNIT_VALUE" val="29"/>
  <p:tag name="KSO_WM_UNIT_TEXT_TYPE" val="1"/>
  <p:tag name="KSO_WM_UNIT_TEXT_FILL_FORE_SCHEMECOLOR_INDEX" val="13"/>
  <p:tag name="KSO_WM_UNIT_TEXT_FILL_TYPE" val="1"/>
  <p:tag name="KSO_WM_UNIT_USESOURCEFORMAT_APPLY" val="1"/>
  <p:tag name="KSO_WM_UNIT_PRESET_TEXT" val="单击此处添加标题"/>
</p:tagLst>
</file>

<file path=ppt/tags/tag279.xml><?xml version="1.0" encoding="utf-8"?>
<p:tagLst xmlns:p="http://schemas.openxmlformats.org/presentationml/2006/main">
  <p:tag name="KSO_WM_SLIDE_ITEM_CNT" val="3"/>
  <p:tag name="RESOURCE_RECORD_KEY" val="{&quot;65&quot;:[3],&quot;70&quot;:[3313603]}"/>
  <p:tag name="KSO_WM_SLIDE_ID" val="custom20235034_1"/>
  <p:tag name="KSO_WM_TEMPLATE_SUBCATEGORY" val="0"/>
  <p:tag name="KSO_WM_TEMPLATE_MASTER_TYPE" val="0"/>
  <p:tag name="KSO_WM_TEMPLATE_COLOR_TYPE" val="0"/>
  <p:tag name="KSO_WM_SLIDE_INDEX" val="1"/>
  <p:tag name="KSO_WM_DIAGRAM_GROUP_CODE" val="m1-1"/>
  <p:tag name="KSO_WM_SLIDE_DIAGTYPE" val="m"/>
  <p:tag name="KSO_WM_TAG_VERSION" val="3.0"/>
  <p:tag name="KSO_WM_BEAUTIFY_FLAG" val="#wm#"/>
  <p:tag name="KSO_WM_TEMPLATE_CATEGORY" val="custom"/>
  <p:tag name="KSO_WM_TEMPLATE_INDEX" val="20235034"/>
  <p:tag name="KSO_WM_SLIDE_LAYOUT" val="a_d_f_m"/>
  <p:tag name="KSO_WM_SLIDE_LAYOUT_CNT" val="1_1_1_1"/>
  <p:tag name="KSO_WM_SLIDE_TYPE" val="text"/>
  <p:tag name="KSO_WM_SLIDE_SUBTYPE" val="picTxt"/>
  <p:tag name="KSO_WM_SLIDE_SIZE" val="552.2*273.95"/>
  <p:tag name="KSO_WM_SLIDE_POSITION" val="360.2*217.9"/>
</p:tagLst>
</file>

<file path=ppt/tags/tag28.xml><?xml version="1.0" encoding="utf-8"?>
<p:tagLst xmlns:p="http://schemas.openxmlformats.org/presentationml/2006/main">
  <p:tag name="KSO_WM_UNIT_ID" val="_0**"/>
  <p:tag name="KSO_WM_BEAUTIFY_FLAG" val="#wm#"/>
  <p:tag name="KSO_WM_TAG_VERSION" val="3.0"/>
  <p:tag name="KSO_WM_UNIT_LAYERLEVEL" val="1"/>
  <p:tag name="KSO_WM_TEMPLATE_INDEX" val="305"/>
  <p:tag name="KSO_WM_TEMPLATE_CATEGORY" val="custom"/>
</p:tagLst>
</file>

<file path=ppt/tags/tag280.xml><?xml version="1.0" encoding="utf-8"?>
<p:tagLst xmlns:p="http://schemas.openxmlformats.org/presentationml/2006/main">
  <p:tag name="KSO_WM_UNIT_TYPE" val="i"/>
  <p:tag name="KSO_WM_DECORATE_TYPE" val="i_bg"/>
  <p:tag name="KSO_WM_UNIT_INDEX" val="6"/>
  <p:tag name="KSO_WM_BEAUTIFY_FLAG" val="#wm#"/>
  <p:tag name="KSO_WM_TAG_VERSION" val="3.0"/>
  <p:tag name="KSO_WM_TEMPLATE_INDEX" val="305"/>
  <p:tag name="KSO_WM_TEMPLATE_CATEGORY" val="custom"/>
  <p:tag name="KSO_WM_UNIT_ID" val="custom305_4*i*6"/>
  <p:tag name="KSO_WM_UNIT_LAYERLEVEL" val="1"/>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f"/>
  <p:tag name="KSO_WM_UNIT_INDEX" val="1"/>
  <p:tag name="KSO_WM_UNIT_ID" val="custom20235028_1*f*1"/>
  <p:tag name="KSO_WM_TEMPLATE_CATEGORY" val="custom"/>
  <p:tag name="KSO_WM_TEMPLATE_INDEX" val="20235028"/>
  <p:tag name="KSO_WM_UNIT_LAYERLEVEL" val="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65.65000000000003,&quot;left&quot;:344.8470350370632,&quot;top&quot;:118.22503937007873,&quot;width&quot;:558.4000244140626}"/>
  <p:tag name="KSO_WM_DIAGRAM_COLOR_MATCH_VALUE" val="{&quot;shape&quot;:{&quot;fill&quot;:{&quot;solid&quot;:{&quot;brightness&quot;:0.600000023841857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6"/>
  <p:tag name="KSO_WM_DIAGRAM_USE_COLOR_VALUE" val="{&quot;color_scheme&quot;:1,&quot;theme_color_indexes&quot;:[5,5,5,5,5,5]}"/>
  <p:tag name="KSO_WM_UNIT_SUBTYPE" val="a"/>
  <p:tag name="KSO_WM_UNIT_NOCLEAR" val="0"/>
  <p:tag name="KSO_WM_UNIT_VALUE" val="102"/>
  <p:tag name="KSO_WM_BEAUTIFY_FLAG" val="#wm#"/>
  <p:tag name="KSO_WM_UNIT_TEXT_TYPE" val="1"/>
  <p:tag name="KSO_WM_UNIT_TEXT_LAYER_COUNT" val="1"/>
  <p:tag name="KSO_WM_UNIT_PRESET_TEXT" val="单击此处添加文本具体内容，简明扼要的阐述您的观点。根据需要可酌情增减文字，以便观者准确的理解您传达的思想。根据需要可酌情增减文字，以便观者准确的理解您传达的思想。"/>
</p:tagLst>
</file>

<file path=ppt/tags/tag282.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2474_3*l_h_f*1_2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UNIT_VALUE" val="44"/>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TEXT_TYPE" val="1"/>
  <p:tag name="KSO_WM_UNIT_TEXT_LAYER_COUNT" val="1"/>
  <p:tag name="KSO_WM_BEAUTIFY_FLAG" val="#wm#"/>
  <p:tag name="KSO_WM_UNIT_PRESET_TEXT" val="单击此处添加文本具体内容，简明扼要地阐述您的观点思想，根据需要可酌情增减文字单击此处添加文本具体内容"/>
  <p:tag name="KSO_WM_UNIT_FILL_TYPE" val="3"/>
</p:tagLst>
</file>

<file path=ppt/tags/tag28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2474_3*l_h_f*1_1_1"/>
  <p:tag name="KSO_WM_TEMPLATE_CATEGORY" val="diagram"/>
  <p:tag name="KSO_WM_TEMPLATE_INDEX" val="20232474"/>
  <p:tag name="KSO_WM_UNIT_LAYERLEVEL" val="1_1_1"/>
  <p:tag name="KSO_WM_TAG_VERSION" val="3.0"/>
  <p:tag name="KSO_WM_UNIT_VALUE" val="33"/>
  <p:tag name="KSO_WM_DIAGRAM_MAX_ITEMCNT" val="4"/>
  <p:tag name="KSO_WM_DIAGRAM_MIN_ITEMCNT" val="2"/>
  <p:tag name="KSO_WM_DIAGRAM_VIRTUALLY_FRAME" val="{&quot;height&quot;:286.45001220703125,&quot;width&quot;:851.0355224609375}"/>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TEXT_TYPE" val="1"/>
  <p:tag name="KSO_WM_UNIT_TEXT_LAYER_COUNT" val="1"/>
  <p:tag name="KSO_WM_BEAUTIFY_FLAG" val="#wm#"/>
  <p:tag name="KSO_WM_UNIT_PRESET_TEXT" val="单击此处添加文本具体内容，简明扼要地阐述您的观点，根据需要可酌情增减文字单击此处添加文本具体内容"/>
  <p:tag name="KSO_WM_UNIT_FILL_TYPE" val="3"/>
</p:tagLst>
</file>

<file path=ppt/tags/tag284.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2474_3*l_h_f*1_3_1"/>
  <p:tag name="KSO_WM_TEMPLATE_CATEGORY" val="diagram"/>
  <p:tag name="KSO_WM_TEMPLATE_INDEX" val="20232474"/>
  <p:tag name="KSO_WM_UNIT_LAYERLEVEL" val="1_1_1"/>
  <p:tag name="KSO_WM_TAG_VERSION" val="3.0"/>
  <p:tag name="KSO_WM_UNIT_VALUE" val="44"/>
  <p:tag name="KSO_WM_DIAGRAM_MAX_ITEMCNT" val="4"/>
  <p:tag name="KSO_WM_DIAGRAM_MIN_ITEMCNT" val="2"/>
  <p:tag name="KSO_WM_DIAGRAM_VIRTUALLY_FRAME" val="{&quot;height&quot;:286.45001220703125,&quot;width&quot;:851.0355224609375}"/>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TEXT_TYPE" val="1"/>
  <p:tag name="KSO_WM_UNIT_TEXT_LAYER_COUNT" val="1"/>
  <p:tag name="KSO_WM_BEAUTIFY_FLAG" val="#wm#"/>
  <p:tag name="KSO_WM_UNIT_PRESET_TEXT" val="单击此处添加文本具体内容，简明扼要地阐述您的观点，根据需要可酌情增减文字单击此处添加文本具体内容"/>
  <p:tag name="KSO_WM_UNIT_FILL_TYPE" val="3"/>
</p:tagLst>
</file>

<file path=ppt/tags/tag285.xml><?xml version="1.0" encoding="utf-8"?>
<p:tagLst xmlns:p="http://schemas.openxmlformats.org/presentationml/2006/main">
  <p:tag name="KSO_WM_DIAGRAM_VERSION" val="3"/>
  <p:tag name="KSO_WM_DIAGRAM_COLOR_TRICK" val="1"/>
  <p:tag name="KSO_WM_DIAGRAM_COLOR_TEXT_CAN_REMOVE" val="n"/>
  <p:tag name="KSO_WM_UNIT_VALUE" val="180*180"/>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2474_3*l_h_d*1_1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5,&quot;transparency&quot;:0},&quot;type&quot;:1},&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1"/>
  <p:tag name="MH_PIC_SOURCE_TYPE" val="ai_match*VCG41N515169775**1759468701964_55.139_21e4259e7904-slide-15"/>
</p:tagLst>
</file>

<file path=ppt/tags/tag286.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74_3*l_h_a*1_1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
  <p:tag name="KSO_WM_UNIT_TEXT_TYPE" val="1"/>
  <p:tag name="KSO_WM_BEAUTIFY_FLAG" val="#wm#"/>
  <p:tag name="KSO_WM_UNIT_PRESET_TEXT" val="添加项标题"/>
  <p:tag name="KSO_WM_UNIT_TEXT_FILL_FORE_SCHEMECOLOR_INDEX" val="1"/>
  <p:tag name="KSO_WM_UNIT_TEXT_FILL_TYPE" val="1"/>
</p:tagLst>
</file>

<file path=ppt/tags/tag28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2474_3*l_h_i*1_1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4,&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4"/>
  <p:tag name="KSO_WM_UNIT_FILL_FORE_SCHEMECOLOR_INDEX_BRIGHTNESS" val="0"/>
</p:tagLst>
</file>

<file path=ppt/tags/tag288.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2474_3*l_h_a*1_2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
  <p:tag name="KSO_WM_UNIT_TEXT_TYPE" val="1"/>
  <p:tag name="KSO_WM_BEAUTIFY_FLAG" val="#wm#"/>
  <p:tag name="KSO_WM_UNIT_PRESET_TEXT" val="添加项标题"/>
  <p:tag name="KSO_WM_UNIT_TEXT_FILL_FORE_SCHEMECOLOR_INDEX" val="1"/>
  <p:tag name="KSO_WM_UNIT_TEXT_FILL_TYPE" val="1"/>
</p:tagLst>
</file>

<file path=ppt/tags/tag289.xml><?xml version="1.0" encoding="utf-8"?>
<p:tagLst xmlns:p="http://schemas.openxmlformats.org/presentationml/2006/main">
  <p:tag name="KSO_WM_DIAGRAM_VERSION" val="3"/>
  <p:tag name="KSO_WM_DIAGRAM_COLOR_TRICK" val="1"/>
  <p:tag name="KSO_WM_DIAGRAM_COLOR_TEXT_CAN_REMOVE" val="n"/>
  <p:tag name="KSO_WM_UNIT_VALUE" val="180*180"/>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2474_3*l_h_d*1_2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5,&quot;transparency&quot;:0},&quot;type&quot;:1},&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1"/>
  <p:tag name="MH_PIC_SOURCE_TYPE" val="ai_match***1759468701964_55.139_21e4259e7904-slide-15"/>
</p:tagLst>
</file>

<file path=ppt/tags/tag29.xml><?xml version="1.0" encoding="utf-8"?>
<p:tagLst xmlns:p="http://schemas.openxmlformats.org/presentationml/2006/main">
  <p:tag name="KSO_WM_UNIT_ID" val="_0**"/>
  <p:tag name="KSO_WM_BEAUTIFY_FLAG" val="#wm#"/>
  <p:tag name="KSO_WM_TAG_VERSION" val="3.0"/>
  <p:tag name="KSO_WM_UNIT_LAYERLEVEL" val="1"/>
  <p:tag name="KSO_WM_TEMPLATE_INDEX" val="305"/>
  <p:tag name="KSO_WM_TEMPLATE_CATEGORY" val="custom"/>
</p:tagLst>
</file>

<file path=ppt/tags/tag29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2474_3*l_h_i*1_2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4,&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4"/>
  <p:tag name="KSO_WM_UNIT_FILL_FORE_SCHEMECOLOR_INDEX_BRIGHTNESS" val="0"/>
</p:tagLst>
</file>

<file path=ppt/tags/tag291.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2474_3*l_h_f*1_4_1"/>
  <p:tag name="KSO_WM_TEMPLATE_CATEGORY" val="diagram"/>
  <p:tag name="KSO_WM_TEMPLATE_INDEX" val="20232474"/>
  <p:tag name="KSO_WM_UNIT_LAYERLEVEL" val="1_1_1"/>
  <p:tag name="KSO_WM_TAG_VERSION" val="3.0"/>
  <p:tag name="KSO_WM_UNIT_VALUE" val="44"/>
  <p:tag name="KSO_WM_DIAGRAM_MAX_ITEMCNT" val="4"/>
  <p:tag name="KSO_WM_DIAGRAM_MIN_ITEMCNT" val="2"/>
  <p:tag name="KSO_WM_DIAGRAM_VIRTUALLY_FRAME" val="{&quot;height&quot;:286.45001220703125,&quot;width&quot;:851.0355224609375}"/>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TEXT_TYPE" val="1"/>
  <p:tag name="KSO_WM_UNIT_TEXT_LAYER_COUNT" val="1"/>
  <p:tag name="KSO_WM_BEAUTIFY_FLAG" val="#wm#"/>
  <p:tag name="KSO_WM_UNIT_PRESET_TEXT" val="单击此处添加文本具体内容，简明扼要地阐述您的观点思想，根据需要可酌情增减文字单击此处添加文本具体内容"/>
  <p:tag name="KSO_WM_UNIT_FILL_TYPE" val="3"/>
</p:tagLst>
</file>

<file path=ppt/tags/tag292.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2474_3*l_h_a*1_3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
  <p:tag name="KSO_WM_UNIT_TEXT_TYPE" val="1"/>
  <p:tag name="KSO_WM_BEAUTIFY_FLAG" val="#wm#"/>
  <p:tag name="KSO_WM_UNIT_PRESET_TEXT" val="添加项标题"/>
  <p:tag name="KSO_WM_UNIT_TEXT_FILL_FORE_SCHEMECOLOR_INDEX" val="1"/>
  <p:tag name="KSO_WM_UNIT_TEXT_FILL_TYPE" val="1"/>
</p:tagLst>
</file>

<file path=ppt/tags/tag293.xml><?xml version="1.0" encoding="utf-8"?>
<p:tagLst xmlns:p="http://schemas.openxmlformats.org/presentationml/2006/main">
  <p:tag name="KSO_WM_DIAGRAM_VERSION" val="3"/>
  <p:tag name="KSO_WM_DIAGRAM_COLOR_TRICK" val="1"/>
  <p:tag name="KSO_WM_DIAGRAM_COLOR_TEXT_CAN_REMOVE" val="n"/>
  <p:tag name="KSO_WM_UNIT_VALUE" val="180*180"/>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2474_3*l_h_d*1_3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5,&quot;transparency&quot;:0},&quot;type&quot;:1},&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1"/>
  <p:tag name="MH_PIC_SOURCE_TYPE" val="ai_match***1759468701964_55.139_21e4259e7904-slide-15"/>
</p:tagLst>
</file>

<file path=ppt/tags/tag29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2474_3*l_h_i*1_3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4,&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4"/>
  <p:tag name="KSO_WM_UNIT_FILL_FORE_SCHEMECOLOR_INDEX_BRIGHTNESS" val="0"/>
</p:tagLst>
</file>

<file path=ppt/tags/tag295.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2474_3*l_h_a*1_4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
  <p:tag name="KSO_WM_UNIT_TEXT_TYPE" val="1"/>
  <p:tag name="KSO_WM_BEAUTIFY_FLAG" val="#wm#"/>
  <p:tag name="KSO_WM_UNIT_PRESET_TEXT" val="添加项标题"/>
  <p:tag name="KSO_WM_UNIT_TEXT_FILL_FORE_SCHEMECOLOR_INDEX" val="1"/>
  <p:tag name="KSO_WM_UNIT_TEXT_FILL_TYPE" val="1"/>
</p:tagLst>
</file>

<file path=ppt/tags/tag296.xml><?xml version="1.0" encoding="utf-8"?>
<p:tagLst xmlns:p="http://schemas.openxmlformats.org/presentationml/2006/main">
  <p:tag name="KSO_WM_DIAGRAM_VERSION" val="3"/>
  <p:tag name="KSO_WM_DIAGRAM_COLOR_TRICK" val="1"/>
  <p:tag name="KSO_WM_DIAGRAM_COLOR_TEXT_CAN_REMOVE" val="n"/>
  <p:tag name="KSO_WM_UNIT_VALUE" val="180*180"/>
  <p:tag name="KSO_WM_UNIT_HIGHLIGHT" val="0"/>
  <p:tag name="KSO_WM_UNIT_COMPATIBLE" val="0"/>
  <p:tag name="KSO_WM_UNIT_DIAGRAM_ISNUMVISUAL" val="0"/>
  <p:tag name="KSO_WM_UNIT_DIAGRAM_ISREFERUNIT" val="0"/>
  <p:tag name="KSO_WM_DIAGRAM_GROUP_CODE" val="l1-1"/>
  <p:tag name="KSO_WM_UNIT_TYPE" val="l_h_d"/>
  <p:tag name="KSO_WM_UNIT_INDEX" val="1_4_1"/>
  <p:tag name="KSO_WM_UNIT_ID" val="diagram20232474_3*l_h_d*1_4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5,&quot;transparency&quot;:0},&quot;type&quot;:1},&quot;glow&quot;:{&quot;colorType&quot;:0},&quot;line&quot;:{&quot;solidLine&quot;:{&quot;brightness&quot;:0.6000000238418579,&quot;colorType&quot;:1,&quot;foreColorIndex&quot;:1,&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1"/>
  <p:tag name="MH_PIC_SOURCE_TYPE" val="ai_match***1759468701964_55.139_21e4259e7904-slide-15"/>
</p:tagLst>
</file>

<file path=ppt/tags/tag29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2474_3*l_h_i*1_4_1"/>
  <p:tag name="KSO_WM_TEMPLATE_CATEGORY" val="diagram"/>
  <p:tag name="KSO_WM_TEMPLATE_INDEX" val="20232474"/>
  <p:tag name="KSO_WM_UNIT_LAYERLEVEL" val="1_1_1"/>
  <p:tag name="KSO_WM_TAG_VERSION" val="3.0"/>
  <p:tag name="KSO_WM_DIAGRAM_MAX_ITEMCNT" val="4"/>
  <p:tag name="KSO_WM_DIAGRAM_MIN_ITEMCNT" val="2"/>
  <p:tag name="KSO_WM_DIAGRAM_VIRTUALLY_FRAME" val="{&quot;height&quot;:286.45001220703125,&quot;width&quot;:851.0355224609375}"/>
  <p:tag name="KSO_WM_DIAGRAM_COLOR_MATCH_VALUE" val="{&quot;shape&quot;:{&quot;fill&quot;:{&quot;solid&quot;:{&quot;brightness&quot;:0,&quot;colorType&quot;:1,&quot;foreColorIndex&quot;:4,&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4"/>
  <p:tag name="KSO_WM_UNIT_FILL_FORE_SCHEMECOLOR_INDEX_BRIGHTNESS" val="0"/>
</p:tagLst>
</file>

<file path=ppt/tags/tag298.xml><?xml version="1.0" encoding="utf-8"?>
<p:tagLst xmlns:p="http://schemas.openxmlformats.org/presentationml/2006/main">
  <p:tag name="KSO_WM_UNIT_TYPE" val="a"/>
  <p:tag name="KSO_WM_UNIT_INDEX" val="1"/>
  <p:tag name="KSO_WM_BEAUTIFY_FLAG" val="#wm#"/>
  <p:tag name="KSO_WM_TAG_VERSION" val="3.0"/>
  <p:tag name="KSO_WM_TEMPLATE_INDEX" val="305"/>
  <p:tag name="KSO_WM_TEMPLATE_CATEGORY" val="custom"/>
  <p:tag name="KSO_WM_UNIT_ID" val="custom305_4*a*1"/>
  <p:tag name="KSO_WM_UNIT_LAYERLEVEL" val="1"/>
</p:tagLst>
</file>

<file path=ppt/tags/tag299.xml><?xml version="1.0" encoding="utf-8"?>
<p:tagLst xmlns:p="http://schemas.openxmlformats.org/presentationml/2006/main">
  <p:tag name="KSO_WM_SLIDE_ID" val="custom20235028_1"/>
  <p:tag name="KSO_WM_TEMPLATE_SUBCATEGORY" val="0"/>
  <p:tag name="KSO_WM_TEMPLATE_MASTER_TYPE" val="0"/>
  <p:tag name="KSO_WM_TEMPLATE_COLOR_TYPE" val="0"/>
  <p:tag name="KSO_WM_SLIDE_TYPE" val="text"/>
  <p:tag name="KSO_WM_SLIDE_SUBTYPE" val="picTxt"/>
  <p:tag name="KSO_WM_SLIDE_ITEM_CNT" val="3"/>
  <p:tag name="KSO_WM_SLIDE_INDEX" val="1"/>
  <p:tag name="KSO_WM_SLIDE_SIZE" val="850.197*286.41"/>
  <p:tag name="KSO_WM_SLIDE_POSITION" val="52.3032*213.44"/>
  <p:tag name="KSO_WM_DIAGRAM_GROUP_CODE" val="l1-1"/>
  <p:tag name="KSO_WM_SLIDE_DIAGTYPE" val="l"/>
  <p:tag name="KSO_WM_TAG_VERSION" val="3.0"/>
  <p:tag name="KSO_WM_BEAUTIFY_FLAG" val="#wm#"/>
  <p:tag name="KSO_WM_TEMPLATE_CATEGORY" val="custom"/>
  <p:tag name="KSO_WM_TEMPLATE_INDEX" val="20235028"/>
  <p:tag name="KSO_WM_SLIDE_LAYOUT" val="a_f_l"/>
  <p:tag name="KSO_WM_SLIDE_LAYOUT_CNT" val="1_1_1"/>
</p:tagLst>
</file>

<file path=ppt/tags/tag3.xml><?xml version="1.0" encoding="utf-8"?>
<p:tagLst xmlns:p="http://schemas.openxmlformats.org/presentationml/2006/main">
  <p:tag name="KSO_WM_UNIT_ID" val="_1**"/>
  <p:tag name="KSO_WM_BEAUTIFY_FLAG" val="#wm#"/>
  <p:tag name="KSO_WM_TAG_VERSION" val="3.0"/>
  <p:tag name="KSO_WM_UNIT_LAYERLEVEL" val="1"/>
  <p:tag name="KSO_WM_TEMPLATE_INDEX" val="305"/>
  <p:tag name="KSO_WM_TEMPLATE_CATEGORY" val="custom"/>
</p:tagLst>
</file>

<file path=ppt/tags/tag30.xml><?xml version="1.0" encoding="utf-8"?>
<p:tagLst xmlns:p="http://schemas.openxmlformats.org/presentationml/2006/main">
  <p:tag name="KSO_WM_UNIT_ID" val="_0**"/>
  <p:tag name="KSO_WM_BEAUTIFY_FLAG" val="#wm#"/>
  <p:tag name="KSO_WM_TAG_VERSION" val="3.0"/>
  <p:tag name="KSO_WM_UNIT_LAYERLEVEL" val="1"/>
  <p:tag name="KSO_WM_TEMPLATE_INDEX" val="305"/>
  <p:tag name="KSO_WM_TEMPLATE_CATEGORY" val="custom"/>
</p:tagLst>
</file>

<file path=ppt/tags/tag300.xml><?xml version="1.0" encoding="utf-8"?>
<p:tagLst xmlns:p="http://schemas.openxmlformats.org/presentationml/2006/main">
  <p:tag name="KSO_WM_UNIT_TYPE" val="d"/>
  <p:tag name="KSO_WM_UNIT_INDEX" val="1"/>
  <p:tag name="KSO_WM_BEAUTIFY_FLAG" val="#wm#"/>
  <p:tag name="KSO_WM_TAG_VERSION" val="3.0"/>
  <p:tag name="KSO_WM_TEMPLATE_INDEX" val="305"/>
  <p:tag name="KSO_WM_TEMPLATE_CATEGORY" val="custom"/>
  <p:tag name="KSO_WM_UNIT_ID" val="custom305_5*d*1"/>
  <p:tag name="KSO_WM_UNIT_LAYERLEVEL" val="1"/>
</p:tagLst>
</file>

<file path=ppt/tags/tag301.xml><?xml version="1.0" encoding="utf-8"?>
<p:tagLst xmlns:p="http://schemas.openxmlformats.org/presentationml/2006/main">
  <p:tag name="KSO_WM_UNIT_TYPE" val="d"/>
  <p:tag name="KSO_WM_UNIT_INDEX" val="2"/>
  <p:tag name="KSO_WM_BEAUTIFY_FLAG" val="#wm#"/>
  <p:tag name="KSO_WM_TAG_VERSION" val="3.0"/>
  <p:tag name="KSO_WM_TEMPLATE_INDEX" val="305"/>
  <p:tag name="KSO_WM_TEMPLATE_CATEGORY" val="custom"/>
  <p:tag name="KSO_WM_UNIT_ID" val="custom305_5*d*2"/>
  <p:tag name="KSO_WM_UNIT_LAYERLEVEL" val="1"/>
</p:tagLst>
</file>

<file path=ppt/tags/tag302.xml><?xml version="1.0" encoding="utf-8"?>
<p:tagLst xmlns:p="http://schemas.openxmlformats.org/presentationml/2006/main">
  <p:tag name="KSO_WM_UNIT_TYPE" val="a"/>
  <p:tag name="KSO_WM_UNIT_INDEX" val="1"/>
  <p:tag name="KSO_WM_BEAUTIFY_FLAG" val="#wm#"/>
  <p:tag name="KSO_WM_TAG_VERSION" val="3.0"/>
  <p:tag name="KSO_WM_TEMPLATE_INDEX" val="305"/>
  <p:tag name="KSO_WM_TEMPLATE_CATEGORY" val="custom"/>
  <p:tag name="KSO_WM_UNIT_ID" val="custom305_5*a*1"/>
  <p:tag name="KSO_WM_UNIT_LAYERLEVEL" val="1"/>
</p:tagLst>
</file>

<file path=ppt/tags/tag303.xml><?xml version="1.0" encoding="utf-8"?>
<p:tagLst xmlns:p="http://schemas.openxmlformats.org/presentationml/2006/main">
  <p:tag name="KSO_WM_UNIT_TYPE" val="f"/>
  <p:tag name="KSO_WM_UNIT_SUBTYPE" val="a"/>
  <p:tag name="KSO_WM_UNIT_INDEX" val="1"/>
  <p:tag name="KSO_WM_BEAUTIFY_FLAG" val="#wm#"/>
  <p:tag name="KSO_WM_TAG_VERSION" val="3.0"/>
  <p:tag name="KSO_WM_TEMPLATE_INDEX" val="305"/>
  <p:tag name="KSO_WM_TEMPLATE_CATEGORY" val="custom"/>
  <p:tag name="KSO_WM_UNIT_ID" val="custom305_5*f*1"/>
  <p:tag name="KSO_WM_UNIT_LAYERLEVEL" val="1"/>
</p:tagLst>
</file>

<file path=ppt/tags/tag304.xml><?xml version="1.0" encoding="utf-8"?>
<p:tagLst xmlns:p="http://schemas.openxmlformats.org/presentationml/2006/main">
  <p:tag name="KSO_WM_UNIT_TYPE" val="i"/>
  <p:tag name="KSO_WM_DECORATE_TYPE" val="i_cd"/>
  <p:tag name="KSO_WM_UNIT_INDEX" val="1"/>
  <p:tag name="KSO_WM_BEAUTIFY_FLAG" val="#wm#"/>
  <p:tag name="KSO_WM_TAG_VERSION" val="3.0"/>
  <p:tag name="KSO_WM_TEMPLATE_INDEX" val="305"/>
  <p:tag name="KSO_WM_TEMPLATE_CATEGORY" val="custom"/>
  <p:tag name="KSO_WM_UNIT_ID" val="custom305_5*i*1"/>
  <p:tag name="KSO_WM_UNIT_LAYERLEVEL" val="1"/>
</p:tagLst>
</file>

<file path=ppt/tags/tag305.xml><?xml version="1.0" encoding="utf-8"?>
<p:tagLst xmlns:p="http://schemas.openxmlformats.org/presentationml/2006/main">
  <p:tag name="KSO_WM_UNIT_TYPE" val="i"/>
  <p:tag name="KSO_WM_DECORATE_TYPE" val="i_qr"/>
  <p:tag name="KSO_WM_UNIT_INDEX" val="2"/>
  <p:tag name="KSO_WM_BEAUTIFY_FLAG" val="#wm#"/>
  <p:tag name="KSO_WM_TAG_VERSION" val="3.0"/>
  <p:tag name="KSO_WM_TEMPLATE_INDEX" val="305"/>
  <p:tag name="KSO_WM_TEMPLATE_CATEGORY" val="custom"/>
  <p:tag name="KSO_WM_UNIT_ID" val="custom305_5*i*2"/>
  <p:tag name="KSO_WM_UNIT_LAYERLEVEL" val="1"/>
</p:tagLst>
</file>

<file path=ppt/tags/tag306.xml><?xml version="1.0" encoding="utf-8"?>
<p:tagLst xmlns:p="http://schemas.openxmlformats.org/presentationml/2006/main">
  <p:tag name="KSO_WM_UNIT_TYPE" val="d"/>
  <p:tag name="KSO_WM_UNIT_INDEX" val="3"/>
  <p:tag name="KSO_WM_BEAUTIFY_FLAG" val="#wm#"/>
  <p:tag name="KSO_WM_TAG_VERSION" val="3.0"/>
  <p:tag name="KSO_WM_TEMPLATE_INDEX" val="305"/>
  <p:tag name="KSO_WM_TEMPLATE_CATEGORY" val="custom"/>
  <p:tag name="KSO_WM_UNIT_ID" val="custom305_5*d*3"/>
  <p:tag name="KSO_WM_UNIT_LAYERLEVEL" val="1"/>
</p:tagLst>
</file>

<file path=ppt/tags/tag307.xml><?xml version="1.0" encoding="utf-8"?>
<p:tagLst xmlns:p="http://schemas.openxmlformats.org/presentationml/2006/main">
  <p:tag name="KSO_WM_SLIDE_TYPE" val="endPage"/>
  <p:tag name="KSO_WM_TEMPLATE_SUBCATEGORY" val="29"/>
  <p:tag name="KSO_WM_TEMPLATE_COLOR_TYPE" val="0"/>
  <p:tag name="KSO_WM_TAG_VERSION" val="3.0"/>
  <p:tag name="KSO_WM_TEMPLATE_PLACEHOLDER_POS" val="170,187.5,350,436.875"/>
  <p:tag name="KSO_WM_SLIDE_SUBTYPE" val="pureTxt"/>
  <p:tag name="KSO_WM_SLIDE_ITEM_CNT" val="0"/>
  <p:tag name="KSO_WM_TEMPLATE_INDEX" val="305"/>
  <p:tag name="KSO_WM_SLIDE_THEME_ID" val="20239426"/>
  <p:tag name="KSO_WM_SLIDE_INDEX" val="5"/>
  <p:tag name="KSO_WM_BEAUTIFY_FLAG" val="#wm#"/>
  <p:tag name="KSO_WM_TEMPLATE_CATEGORY" val="custom"/>
  <p:tag name="KSO_WM_SLIDE_ID" val="custom305_5"/>
  <p:tag name="KSO_WM_SLIDE_LAYOUT" val="a_d_f_i"/>
  <p:tag name="KSO_WM_SLIDE_LAYOUT_CNT" val="1_3_1_2"/>
</p:tagLst>
</file>

<file path=ppt/tags/tag308.xml><?xml version="1.0" encoding="utf-8"?>
<p:tagLst xmlns:p="http://schemas.openxmlformats.org/presentationml/2006/main">
  <p:tag name="KSO_WM_PRESENTATION_SOURCE" val="WPPAIGeneratePPT"/>
</p:tagLst>
</file>

<file path=ppt/tags/tag31.xml><?xml version="1.0" encoding="utf-8"?>
<p:tagLst xmlns:p="http://schemas.openxmlformats.org/presentationml/2006/main">
  <p:tag name="KSO_WM_UNIT_ID" val="_0**"/>
  <p:tag name="KSO_WM_BEAUTIFY_FLAG" val="#wm#"/>
  <p:tag name="KSO_WM_TAG_VERSION" val="3.0"/>
  <p:tag name="KSO_WM_UNIT_LAYERLEVEL" val="1"/>
  <p:tag name="KSO_WM_TEMPLATE_INDEX" val="305"/>
  <p:tag name="KSO_WM_TEMPLATE_CATEGORY" val="custom"/>
</p:tagLst>
</file>

<file path=ppt/tags/tag32.xml><?xml version="1.0" encoding="utf-8"?>
<p:tagLst xmlns:p="http://schemas.openxmlformats.org/presentationml/2006/main">
  <p:tag name="KSO_WM_UNIT_TYPE" val="a"/>
  <p:tag name="KSO_WM_UNIT_INDEX" val="1"/>
  <p:tag name="KSO_WM_BEAUTIFY_FLAG" val="#wm#"/>
  <p:tag name="KSO_WM_TAG_VERSION" val="3.0"/>
  <p:tag name="KSO_WM_TEMPLATE_INDEX" val="305"/>
  <p:tag name="KSO_WM_TEMPLATE_CATEGORY" val="custom"/>
  <p:tag name="KSO_WM_UNIT_ID" val="custom305_1*a*1"/>
  <p:tag name="KSO_WM_UNIT_LAYERLEVEL" val="1"/>
</p:tagLst>
</file>

<file path=ppt/tags/tag33.xml><?xml version="1.0" encoding="utf-8"?>
<p:tagLst xmlns:p="http://schemas.openxmlformats.org/presentationml/2006/main">
  <p:tag name="KSO_WM_SLIDE_TYPE" val="title"/>
  <p:tag name="KSO_WM_TEMPLATE_SUBCATEGORY" val="29"/>
  <p:tag name="KSO_WM_TEMPLATE_COLOR_TYPE" val="0"/>
  <p:tag name="KSO_WM_TAG_VERSION" val="3.0"/>
  <p:tag name="KSO_WM_TEMPLATE_PLACEHOLDER_POS" val="32,270,496,405"/>
  <p:tag name="KSO_WM_SLIDE_SUBTYPE" val="pureTxt"/>
  <p:tag name="KSO_WM_SLIDE_ITEM_CNT" val="0"/>
  <p:tag name="KSO_WM_TEMPLATE_INDEX" val="305"/>
  <p:tag name="KSO_WM_SLIDE_THEME_ID" val="20234702"/>
  <p:tag name="KSO_WM_SLIDE_INDEX" val="1"/>
  <p:tag name="KSO_WM_BEAUTIFY_FLAG" val="#wm#"/>
  <p:tag name="KSO_WM_TEMPLATE_CATEGORY" val="custom"/>
  <p:tag name="KSO_WM_TEMPLATE_THUMBS_INDEX" val="1、5"/>
  <p:tag name="KSO_WM_SLIDE_ID" val="custom305_1"/>
  <p:tag name="KSO_WM_SLIDE_LAYOUT" val="a"/>
  <p:tag name="KSO_WM_SLIDE_LAYOUT_CNT" val="1"/>
</p:tagLst>
</file>

<file path=ppt/tags/tag34.xml><?xml version="1.0" encoding="utf-8"?>
<p:tagLst xmlns:p="http://schemas.openxmlformats.org/presentationml/2006/main">
  <p:tag name="KSO_WM_UNIT_TYPE" val="i"/>
  <p:tag name="KSO_WM_DECORATE_TYPE" val="i_bg"/>
  <p:tag name="KSO_WM_UNIT_INDEX" val="6"/>
  <p:tag name="KSO_WM_BEAUTIFY_FLAG" val="#wm#"/>
  <p:tag name="KSO_WM_TAG_VERSION" val="3.0"/>
  <p:tag name="KSO_WM_TEMPLATE_INDEX" val="305"/>
  <p:tag name="KSO_WM_TEMPLATE_CATEGORY" val="custom"/>
  <p:tag name="KSO_WM_UNIT_ID" val="custom305_4*i*6"/>
  <p:tag name="KSO_WM_UNIT_LAYERLEVEL" val="1"/>
</p:tagLst>
</file>

<file path=ppt/tags/tag35.xml><?xml version="1.0" encoding="utf-8"?>
<p:tagLst xmlns:p="http://schemas.openxmlformats.org/presentationml/2006/main">
  <p:tag name="KSO_WM_UNIT_VALUE" val="1903*1537"/>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597_1*d*1"/>
  <p:tag name="KSO_WM_TEMPLATE_CATEGORY" val="custom"/>
  <p:tag name="KSO_WM_TEMPLATE_INDEX" val="20233597"/>
  <p:tag name="KSO_WM_UNIT_LAYERLEVEL" val="1"/>
  <p:tag name="KSO_WM_TAG_VERSION" val="3.0"/>
  <p:tag name="KSO_WM_BEAUTIFY_FLAG" val="#wm#"/>
  <p:tag name="KSO_WM_UNIT_PICTURE_SUBTYPE" val="b"/>
  <p:tag name="MH_PIC_SOURCE_TYPE" val="ai_match*TextGenerateImg**1759468701964_55.139_21e4259e7904-slide-0"/>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410_3*l_i*1_1"/>
  <p:tag name="KSO_WM_TEMPLATE_CATEGORY" val="diagram"/>
  <p:tag name="KSO_WM_TEMPLATE_INDEX" val="20235410"/>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5"/>
  <p:tag name="KSO_WM_DIAGRAM_MIN_ITEMCNT" val="2"/>
  <p:tag name="KSO_WM_DIAGRAM_VIRTUALLY_FRAME" val="{&quot;height&quot;:360.8500061035156,&quot;width&quot;:409.9249572753906}"/>
  <p:tag name="KSO_WM_DIAGRAM_COLOR_MATCH_VALUE" val="{&quot;shape&quot;:{&quot;fill&quot;:{&quot;solid&quot;:{&quot;brightness&quot;:0,&quot;colorType&quot;:2,&quot;rgb&quot;:&quot;#ffffff&quot;,&quot;transparency&quot;: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5410_3*l_h_f*1_1_1"/>
  <p:tag name="KSO_WM_TEMPLATE_CATEGORY" val="diagram"/>
  <p:tag name="KSO_WM_TEMPLATE_INDEX" val="20235410"/>
  <p:tag name="KSO_WM_UNIT_LAYERLEVEL" val="1_1_1"/>
  <p:tag name="KSO_WM_TAG_VERSION" val="3.0"/>
  <p:tag name="KSO_WM_UNIT_TEXT_LAYER_COUNT" val="1"/>
  <p:tag name="KSO_WM_BEAUTIFY_FLAG" val="#wm#"/>
  <p:tag name="KSO_WM_DIAGRAM_GROUP_CODE" val="l1-1"/>
  <p:tag name="KSO_WM_DIAGRAM_VERSION" val="3"/>
  <p:tag name="KSO_WM_DIAGRAM_COLOR_TRICK" val="1"/>
  <p:tag name="KSO_WM_DIAGRAM_COLOR_TEXT_CAN_REMOVE" val="n"/>
  <p:tag name="KSO_WM_UNIT_PRESET_TEXT" val="单击此处输入你的正文，文字是您思想的提炼，为了最终演示发布的良好效果，请尽量言简意赅的阐述观点。根据需要可酌情增减文字。"/>
  <p:tag name="KSO_WM_UNIT_TEXT_FILL_FORE_SCHEMECOLOR_INDEX" val="1"/>
  <p:tag name="KSO_WM_UNIT_TEXT_FILL_TYPE" val="1"/>
  <p:tag name="KSO_WM_UNIT_TEXT_TYPE" val="1"/>
  <p:tag name="KSO_WM_DIAGRAM_MAX_ITEMCNT" val="5"/>
  <p:tag name="KSO_WM_DIAGRAM_MIN_ITEMCNT" val="2"/>
  <p:tag name="KSO_WM_DIAGRAM_VIRTUALLY_FRAME" val="{&quot;height&quot;:360.8500061035156,&quot;width&quot;:409.92495727539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5410_3*l_h_a*1_1_1"/>
  <p:tag name="KSO_WM_TEMPLATE_CATEGORY" val="diagram"/>
  <p:tag name="KSO_WM_TEMPLATE_INDEX" val="20235410"/>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添加项标题"/>
  <p:tag name="KSO_WM_UNIT_TEXT_FILL_FORE_SCHEMECOLOR_INDEX" val="1"/>
  <p:tag name="KSO_WM_UNIT_TEXT_FILL_TYPE" val="1"/>
  <p:tag name="KSO_WM_UNIT_TEXT_TYPE" val="1"/>
  <p:tag name="KSO_WM_DIAGRAM_MAX_ITEMCNT" val="5"/>
  <p:tag name="KSO_WM_DIAGRAM_MIN_ITEMCNT" val="2"/>
  <p:tag name="KSO_WM_DIAGRAM_VIRTUALLY_FRAME" val="{&quot;height&quot;:360.8500061035156,&quot;width&quot;:409.92495727539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3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5410_3*l_h_f*1_2_1"/>
  <p:tag name="KSO_WM_TEMPLATE_CATEGORY" val="diagram"/>
  <p:tag name="KSO_WM_TEMPLATE_INDEX" val="20235410"/>
  <p:tag name="KSO_WM_UNIT_LAYERLEVEL" val="1_1_1"/>
  <p:tag name="KSO_WM_TAG_VERSION" val="3.0"/>
  <p:tag name="KSO_WM_UNIT_TEXT_LAYER_COUNT" val="1"/>
  <p:tag name="KSO_WM_BEAUTIFY_FLAG" val="#wm#"/>
  <p:tag name="KSO_WM_DIAGRAM_GROUP_CODE" val="l1-1"/>
  <p:tag name="KSO_WM_DIAGRAM_VERSION" val="3"/>
  <p:tag name="KSO_WM_DIAGRAM_COLOR_TRICK" val="1"/>
  <p:tag name="KSO_WM_DIAGRAM_COLOR_TEXT_CAN_REMOVE" val="n"/>
  <p:tag name="KSO_WM_UNIT_PRESET_TEXT" val="单击此处输入你的正文，为了最终演示发布的良好效果，根据需要可酌情增减文字，以便观者可以准确理解您所传达的信息。"/>
  <p:tag name="KSO_WM_UNIT_TEXT_FILL_FORE_SCHEMECOLOR_INDEX" val="1"/>
  <p:tag name="KSO_WM_UNIT_TEXT_FILL_TYPE" val="1"/>
  <p:tag name="KSO_WM_UNIT_TEXT_TYPE" val="1"/>
  <p:tag name="KSO_WM_DIAGRAM_MAX_ITEMCNT" val="5"/>
  <p:tag name="KSO_WM_DIAGRAM_MIN_ITEMCNT" val="2"/>
  <p:tag name="KSO_WM_DIAGRAM_VIRTUALLY_FRAME" val="{&quot;height&quot;:360.8500061035156,&quot;width&quot;:409.92495727539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xml><?xml version="1.0" encoding="utf-8"?>
<p:tagLst xmlns:p="http://schemas.openxmlformats.org/presentationml/2006/main">
  <p:tag name="KSO_WM_UNIT_ID" val="_1**"/>
  <p:tag name="KSO_WM_BEAUTIFY_FLAG" val="#wm#"/>
  <p:tag name="KSO_WM_TAG_VERSION" val="3.0"/>
  <p:tag name="KSO_WM_UNIT_LAYERLEVEL" val="1"/>
  <p:tag name="KSO_WM_TEMPLATE_INDEX" val="305"/>
  <p:tag name="KSO_WM_TEMPLATE_CATEGORY" val="custom"/>
</p:tagLst>
</file>

<file path=ppt/tags/tag4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5410_3*l_h_a*1_2_1"/>
  <p:tag name="KSO_WM_TEMPLATE_CATEGORY" val="diagram"/>
  <p:tag name="KSO_WM_TEMPLATE_INDEX" val="20235410"/>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添加项标题"/>
  <p:tag name="KSO_WM_UNIT_TEXT_FILL_FORE_SCHEMECOLOR_INDEX" val="1"/>
  <p:tag name="KSO_WM_UNIT_TEXT_FILL_TYPE" val="1"/>
  <p:tag name="KSO_WM_UNIT_TEXT_TYPE" val="1"/>
  <p:tag name="KSO_WM_DIAGRAM_MAX_ITEMCNT" val="5"/>
  <p:tag name="KSO_WM_DIAGRAM_MIN_ITEMCNT" val="2"/>
  <p:tag name="KSO_WM_DIAGRAM_VIRTUALLY_FRAME" val="{&quot;height&quot;:360.8500061035156,&quot;width&quot;:409.92495727539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5410"/>
  <p:tag name="KSO_WM_UNIT_LAYERLEVEL" val="1_1_1"/>
  <p:tag name="KSO_WM_TAG_VERSION" val="3.0"/>
  <p:tag name="KSO_WM_DIAGRAM_MAX_ITEMCNT" val="5"/>
  <p:tag name="KSO_WM_DIAGRAM_MIN_ITEMCNT" val="2"/>
  <p:tag name="KSO_WM_DIAGRAM_VIRTUALLY_FRAME" val="{&quot;height&quot;:360.8500061035156,&quot;width&quot;:409.924957275390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5410_3*l_h_i*1_1_1"/>
  <p:tag name="KSO_WM_UNIT_INDEX" val="1_1_1"/>
  <p:tag name="KSO_WM_UNIT_USESOURCEFORMAT_APPLY" val="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410_3*l_h_x*1_1_1"/>
  <p:tag name="KSO_WM_TEMPLATE_CATEGORY" val="diagram"/>
  <p:tag name="KSO_WM_TEMPLATE_INDEX" val="20235410"/>
  <p:tag name="KSO_WM_UNIT_LAYERLEVEL" val="1_1_1"/>
  <p:tag name="KSO_WM_TAG_VERSION" val="3.0"/>
  <p:tag name="KSO_WM_BEAUTIFY_FLAG" val="#wm#"/>
  <p:tag name="KSO_WM_UNIT_VALUE" val="74*74"/>
  <p:tag name="KSO_WM_DIAGRAM_GROUP_CODE" val="l1-1"/>
  <p:tag name="KSO_WM_UNIT_TYPE" val="l_h_x"/>
  <p:tag name="KSO_WM_UNIT_INDEX" val="1_1_1"/>
  <p:tag name="KSO_WM_DIAGRAM_VERSION" val="3"/>
  <p:tag name="KSO_WM_DIAGRAM_COLOR_TRICK" val="1"/>
  <p:tag name="KSO_WM_DIAGRAM_COLOR_TEXT_CAN_REMOVE" val="n"/>
  <p:tag name="KSO_WM_DIAGRAM_MAX_ITEMCNT" val="5"/>
  <p:tag name="KSO_WM_DIAGRAM_MIN_ITEMCNT" val="2"/>
  <p:tag name="KSO_WM_DIAGRAM_VIRTUALLY_FRAME" val="{&quot;height&quot;:360.8500061035156,&quot;width&quot;:409.9249572753906}"/>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5410"/>
  <p:tag name="KSO_WM_UNIT_LAYERLEVEL" val="1_1_1"/>
  <p:tag name="KSO_WM_TAG_VERSION" val="3.0"/>
  <p:tag name="KSO_WM_DIAGRAM_MAX_ITEMCNT" val="5"/>
  <p:tag name="KSO_WM_DIAGRAM_MIN_ITEMCNT" val="2"/>
  <p:tag name="KSO_WM_DIAGRAM_VIRTUALLY_FRAME" val="{&quot;height&quot;:360.8500061035156,&quot;width&quot;:409.924957275390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5410_3*l_h_i*1_2_1"/>
  <p:tag name="KSO_WM_UNIT_INDEX" val="1_2_1"/>
  <p:tag name="KSO_WM_UNIT_USESOURCEFORMAT_APPLY" val="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410_3*l_h_x*1_2_1"/>
  <p:tag name="KSO_WM_TEMPLATE_CATEGORY" val="diagram"/>
  <p:tag name="KSO_WM_TEMPLATE_INDEX" val="20235410"/>
  <p:tag name="KSO_WM_UNIT_LAYERLEVEL" val="1_1_1"/>
  <p:tag name="KSO_WM_TAG_VERSION" val="3.0"/>
  <p:tag name="KSO_WM_BEAUTIFY_FLAG" val="#wm#"/>
  <p:tag name="KSO_WM_UNIT_VALUE" val="74*74"/>
  <p:tag name="KSO_WM_DIAGRAM_GROUP_CODE" val="l1-1"/>
  <p:tag name="KSO_WM_UNIT_TYPE" val="l_h_x"/>
  <p:tag name="KSO_WM_UNIT_INDEX" val="1_2_1"/>
  <p:tag name="KSO_WM_DIAGRAM_VERSION" val="3"/>
  <p:tag name="KSO_WM_DIAGRAM_COLOR_TRICK" val="1"/>
  <p:tag name="KSO_WM_DIAGRAM_COLOR_TEXT_CAN_REMOVE" val="n"/>
  <p:tag name="KSO_WM_DIAGRAM_MAX_ITEMCNT" val="5"/>
  <p:tag name="KSO_WM_DIAGRAM_MIN_ITEMCNT" val="2"/>
  <p:tag name="KSO_WM_DIAGRAM_VIRTUALLY_FRAME" val="{&quot;height&quot;:360.8500061035156,&quot;width&quot;:409.9249572753906}"/>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4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5410_3*l_h_f*1_3_1"/>
  <p:tag name="KSO_WM_TEMPLATE_CATEGORY" val="diagram"/>
  <p:tag name="KSO_WM_TEMPLATE_INDEX" val="20235410"/>
  <p:tag name="KSO_WM_UNIT_LAYERLEVEL" val="1_1_1"/>
  <p:tag name="KSO_WM_TAG_VERSION" val="3.0"/>
  <p:tag name="KSO_WM_UNIT_TEXT_LAYER_COUNT" val="1"/>
  <p:tag name="KSO_WM_BEAUTIFY_FLAG" val="#wm#"/>
  <p:tag name="KSO_WM_DIAGRAM_GROUP_CODE" val="l1-1"/>
  <p:tag name="KSO_WM_DIAGRAM_VERSION" val="3"/>
  <p:tag name="KSO_WM_DIAGRAM_COLOR_TRICK" val="1"/>
  <p:tag name="KSO_WM_DIAGRAM_COLOR_TEXT_CAN_REMOVE" val="n"/>
  <p:tag name="KSO_WM_UNIT_PRESET_TEXT" val="单击输入正文，文字是您思想的提炼，为了最终演示发布的良好效果，请言简的阐述观点。以便观者可以准确理解您所传达的信息。"/>
  <p:tag name="KSO_WM_UNIT_TEXT_FILL_FORE_SCHEMECOLOR_INDEX" val="1"/>
  <p:tag name="KSO_WM_UNIT_TEXT_FILL_TYPE" val="1"/>
  <p:tag name="KSO_WM_UNIT_TEXT_TYPE" val="1"/>
  <p:tag name="KSO_WM_DIAGRAM_MAX_ITEMCNT" val="5"/>
  <p:tag name="KSO_WM_DIAGRAM_MIN_ITEMCNT" val="2"/>
  <p:tag name="KSO_WM_DIAGRAM_VIRTUALLY_FRAME" val="{&quot;height&quot;:360.8500061035156,&quot;width&quot;:409.92495727539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5410_3*l_h_a*1_3_1"/>
  <p:tag name="KSO_WM_TEMPLATE_CATEGORY" val="diagram"/>
  <p:tag name="KSO_WM_TEMPLATE_INDEX" val="20235410"/>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添加项标题"/>
  <p:tag name="KSO_WM_UNIT_TEXT_FILL_FORE_SCHEMECOLOR_INDEX" val="1"/>
  <p:tag name="KSO_WM_UNIT_TEXT_FILL_TYPE" val="1"/>
  <p:tag name="KSO_WM_UNIT_TEXT_TYPE" val="1"/>
  <p:tag name="KSO_WM_DIAGRAM_MAX_ITEMCNT" val="5"/>
  <p:tag name="KSO_WM_DIAGRAM_MIN_ITEMCNT" val="2"/>
  <p:tag name="KSO_WM_DIAGRAM_VIRTUALLY_FRAME" val="{&quot;height&quot;:360.8500061035156,&quot;width&quot;:409.92495727539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5410_3*l_h_f*1_4_1"/>
  <p:tag name="KSO_WM_TEMPLATE_CATEGORY" val="diagram"/>
  <p:tag name="KSO_WM_TEMPLATE_INDEX" val="20235410"/>
  <p:tag name="KSO_WM_UNIT_LAYERLEVEL" val="1_1_1"/>
  <p:tag name="KSO_WM_TAG_VERSION" val="3.0"/>
  <p:tag name="KSO_WM_UNIT_TEXT_LAYER_COUNT" val="1"/>
  <p:tag name="KSO_WM_BEAUTIFY_FLAG" val="#wm#"/>
  <p:tag name="KSO_WM_DIAGRAM_GROUP_CODE" val="l1-1"/>
  <p:tag name="KSO_WM_DIAGRAM_VERSION" val="3"/>
  <p:tag name="KSO_WM_DIAGRAM_COLOR_TRICK" val="1"/>
  <p:tag name="KSO_WM_DIAGRAM_COLOR_TEXT_CAN_REMOVE" val="n"/>
  <p:tag name="KSO_WM_UNIT_PRESET_TEXT" val="单击此处输入正文，文字是您思想的提炼，为了最终演示发布的良好效果，根据需要可酌情增减文字，以便观者准确理解您的信息。"/>
  <p:tag name="KSO_WM_UNIT_TEXT_FILL_FORE_SCHEMECOLOR_INDEX" val="1"/>
  <p:tag name="KSO_WM_UNIT_TEXT_FILL_TYPE" val="1"/>
  <p:tag name="KSO_WM_UNIT_TEXT_TYPE" val="1"/>
  <p:tag name="KSO_WM_DIAGRAM_MAX_ITEMCNT" val="5"/>
  <p:tag name="KSO_WM_DIAGRAM_MIN_ITEMCNT" val="2"/>
  <p:tag name="KSO_WM_DIAGRAM_VIRTUALLY_FRAME" val="{&quot;height&quot;:360.8500061035156,&quot;width&quot;:409.92495727539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5410_3*l_h_a*1_4_1"/>
  <p:tag name="KSO_WM_TEMPLATE_CATEGORY" val="diagram"/>
  <p:tag name="KSO_WM_TEMPLATE_INDEX" val="20235410"/>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添加项标题"/>
  <p:tag name="KSO_WM_UNIT_TEXT_FILL_FORE_SCHEMECOLOR_INDEX" val="1"/>
  <p:tag name="KSO_WM_UNIT_TEXT_FILL_TYPE" val="1"/>
  <p:tag name="KSO_WM_UNIT_TEXT_TYPE" val="1"/>
  <p:tag name="KSO_WM_DIAGRAM_MAX_ITEMCNT" val="5"/>
  <p:tag name="KSO_WM_DIAGRAM_MIN_ITEMCNT" val="2"/>
  <p:tag name="KSO_WM_DIAGRAM_VIRTUALLY_FRAME" val="{&quot;height&quot;:360.8500061035156,&quot;width&quot;:409.92495727539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5410"/>
  <p:tag name="KSO_WM_UNIT_LAYERLEVEL" val="1_1_1"/>
  <p:tag name="KSO_WM_TAG_VERSION" val="3.0"/>
  <p:tag name="KSO_WM_DIAGRAM_MAX_ITEMCNT" val="5"/>
  <p:tag name="KSO_WM_DIAGRAM_MIN_ITEMCNT" val="2"/>
  <p:tag name="KSO_WM_DIAGRAM_VIRTUALLY_FRAME" val="{&quot;height&quot;:360.8500061035156,&quot;width&quot;:409.924957275390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5410_3*l_h_i*1_3_1"/>
  <p:tag name="KSO_WM_UNIT_INDEX" val="1_3_1"/>
  <p:tag name="KSO_WM_UNIT_USESOURCEFORMAT_APPLY" val="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Lst>
</file>

<file path=ppt/tags/tag5.xml><?xml version="1.0" encoding="utf-8"?>
<p:tagLst xmlns:p="http://schemas.openxmlformats.org/presentationml/2006/main">
  <p:tag name="KSO_WM_UNIT_ID" val="_1**"/>
  <p:tag name="KSO_WM_BEAUTIFY_FLAG" val="#wm#"/>
  <p:tag name="KSO_WM_TAG_VERSION" val="3.0"/>
  <p:tag name="KSO_WM_UNIT_LAYERLEVEL" val="1"/>
  <p:tag name="KSO_WM_TEMPLATE_INDEX" val="305"/>
  <p:tag name="KSO_WM_TEMPLATE_CATEGORY" val="custo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5410"/>
  <p:tag name="KSO_WM_UNIT_LAYERLEVEL" val="1_1_1"/>
  <p:tag name="KSO_WM_TAG_VERSION" val="3.0"/>
  <p:tag name="KSO_WM_DIAGRAM_MAX_ITEMCNT" val="5"/>
  <p:tag name="KSO_WM_DIAGRAM_MIN_ITEMCNT" val="2"/>
  <p:tag name="KSO_WM_DIAGRAM_VIRTUALLY_FRAME" val="{&quot;height&quot;:360.8500061035156,&quot;width&quot;:409.924957275390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5410_3*l_h_i*1_4_1"/>
  <p:tag name="KSO_WM_UNIT_INDEX" val="1_4_1"/>
  <p:tag name="KSO_WM_UNIT_USESOURCEFORMAT_APPLY" val="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410_3*l_h_x*1_3_1"/>
  <p:tag name="KSO_WM_TEMPLATE_CATEGORY" val="diagram"/>
  <p:tag name="KSO_WM_TEMPLATE_INDEX" val="20235410"/>
  <p:tag name="KSO_WM_UNIT_LAYERLEVEL" val="1_1_1"/>
  <p:tag name="KSO_WM_TAG_VERSION" val="3.0"/>
  <p:tag name="KSO_WM_BEAUTIFY_FLAG" val="#wm#"/>
  <p:tag name="KSO_WM_UNIT_VALUE" val="74*74"/>
  <p:tag name="KSO_WM_DIAGRAM_GROUP_CODE" val="l1-1"/>
  <p:tag name="KSO_WM_UNIT_TYPE" val="l_h_x"/>
  <p:tag name="KSO_WM_UNIT_INDEX" val="1_3_1"/>
  <p:tag name="KSO_WM_DIAGRAM_VERSION" val="3"/>
  <p:tag name="KSO_WM_DIAGRAM_COLOR_TRICK" val="1"/>
  <p:tag name="KSO_WM_DIAGRAM_COLOR_TEXT_CAN_REMOVE" val="n"/>
  <p:tag name="KSO_WM_DIAGRAM_MAX_ITEMCNT" val="5"/>
  <p:tag name="KSO_WM_DIAGRAM_MIN_ITEMCNT" val="2"/>
  <p:tag name="KSO_WM_DIAGRAM_VIRTUALLY_FRAME" val="{&quot;height&quot;:360.8500061035156,&quot;width&quot;:409.9249572753906}"/>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410_3*l_h_x*1_4_1"/>
  <p:tag name="KSO_WM_TEMPLATE_CATEGORY" val="diagram"/>
  <p:tag name="KSO_WM_TEMPLATE_INDEX" val="20235410"/>
  <p:tag name="KSO_WM_UNIT_LAYERLEVEL" val="1_1_1"/>
  <p:tag name="KSO_WM_TAG_VERSION" val="3.0"/>
  <p:tag name="KSO_WM_BEAUTIFY_FLAG" val="#wm#"/>
  <p:tag name="KSO_WM_UNIT_VALUE" val="74*74"/>
  <p:tag name="KSO_WM_DIAGRAM_GROUP_CODE" val="l1-1"/>
  <p:tag name="KSO_WM_UNIT_TYPE" val="l_h_x"/>
  <p:tag name="KSO_WM_UNIT_INDEX" val="1_4_1"/>
  <p:tag name="KSO_WM_DIAGRAM_VERSION" val="3"/>
  <p:tag name="KSO_WM_DIAGRAM_COLOR_TRICK" val="1"/>
  <p:tag name="KSO_WM_DIAGRAM_COLOR_TEXT_CAN_REMOVE" val="n"/>
  <p:tag name="KSO_WM_DIAGRAM_MAX_ITEMCNT" val="5"/>
  <p:tag name="KSO_WM_DIAGRAM_MIN_ITEMCNT" val="2"/>
  <p:tag name="KSO_WM_DIAGRAM_VIRTUALLY_FRAME" val="{&quot;height&quot;:360.8500061035156,&quot;width&quot;:409.9249572753906}"/>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53.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597_1*a*1"/>
  <p:tag name="KSO_WM_TEMPLATE_CATEGORY" val="custom"/>
  <p:tag name="KSO_WM_TEMPLATE_INDEX" val="20233597"/>
  <p:tag name="KSO_WM_UNIT_LAYERLEVEL" val="1"/>
  <p:tag name="KSO_WM_TAG_VERSION" val="3.0"/>
  <p:tag name="KSO_WM_BEAUTIFY_FLAG" val="#wm#"/>
  <p:tag name="KSO_WM_UNIT_VALUE" val="30"/>
  <p:tag name="KSO_WM_DIAGRAM_GROUP_CODE" val="l1-1"/>
</p:tagLst>
</file>

<file path=ppt/tags/tag54.xml><?xml version="1.0" encoding="utf-8"?>
<p:tagLst xmlns:p="http://schemas.openxmlformats.org/presentationml/2006/main">
  <p:tag name="KSO_WM_SLIDE_ID" val="custom20233597_1"/>
  <p:tag name="KSO_WM_TEMPLATE_SUBCATEGORY" val="0"/>
  <p:tag name="KSO_WM_TEMPLATE_MASTER_TYPE" val="0"/>
  <p:tag name="KSO_WM_TEMPLATE_COLOR_TYPE" val="0"/>
  <p:tag name="KSO_WM_SLIDE_ITEM_CNT" val="2"/>
  <p:tag name="KSO_WM_SLIDE_INDEX" val="1"/>
  <p:tag name="KSO_WM_TAG_VERSION" val="3.0"/>
  <p:tag name="KSO_WM_BEAUTIFY_FLAG" val="#wm#"/>
  <p:tag name="KSO_WM_TEMPLATE_CATEGORY" val="custom"/>
  <p:tag name="KSO_WM_TEMPLATE_INDEX" val="20233597"/>
  <p:tag name="KSO_WM_SLIDE_TYPE" val="text"/>
  <p:tag name="KSO_WM_SLIDE_SUBTYPE" val="picTxt"/>
  <p:tag name="KSO_WM_SLIDE_SIZE" val="408.15*360.15"/>
  <p:tag name="KSO_WM_SLIDE_POSITION" val="50.475*132.65"/>
  <p:tag name="KSO_WM_SLIDE_LAYOUT" val="a_d_l"/>
  <p:tag name="KSO_WM_SLIDE_LAYOUT_CNT" val="1_1_1"/>
  <p:tag name="KSO_WM_SPECIAL_SOURCE" val="bdnull"/>
  <p:tag name="KSO_WM_DIAGRAM_GROUP_CODE" val="l1-1"/>
  <p:tag name="KSO_WM_SLIDE_DIAGTYPE" val="l"/>
</p:tagLst>
</file>

<file path=ppt/tags/tag55.xml><?xml version="1.0" encoding="utf-8"?>
<p:tagLst xmlns:p="http://schemas.openxmlformats.org/presentationml/2006/main">
  <p:tag name="KSO_WM_UNIT_TYPE" val="i"/>
  <p:tag name="KSO_WM_DECORATE_TYPE" val="i_bg"/>
  <p:tag name="KSO_WM_UNIT_INDEX" val="6"/>
  <p:tag name="KSO_WM_BEAUTIFY_FLAG" val="#wm#"/>
  <p:tag name="KSO_WM_TAG_VERSION" val="3.0"/>
  <p:tag name="KSO_WM_TEMPLATE_INDEX" val="305"/>
  <p:tag name="KSO_WM_TEMPLATE_CATEGORY" val="custom"/>
  <p:tag name="KSO_WM_UNIT_ID" val="custom305_4*i*6"/>
  <p:tag name="KSO_WM_UNIT_LAYERLEVEL" val="1"/>
</p:tagLst>
</file>

<file path=ppt/tags/tag5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147_2*l_h_d*1_1_1"/>
  <p:tag name="KSO_WM_TEMPLATE_CATEGORY" val="diagram"/>
  <p:tag name="KSO_WM_TEMPLATE_INDEX" val="20233147"/>
  <p:tag name="KSO_WM_UNIT_LAYERLEVEL" val="1_1_1"/>
  <p:tag name="KSO_WM_TAG_VERSION" val="3.0"/>
  <p:tag name="KSO_WM_UNIT_VALUE" val="735*689"/>
  <p:tag name="KSO_WM_DIAGRAM_GROUP_CODE" val="l1-1"/>
  <p:tag name="KSO_WM_UNIT_TYPE" val="l_h_d"/>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65.1412658691406,&quot;width&quot;:812.9407348632812}"/>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UNIT_LINE_FORE_SCHEMECOLOR_INDEX" val="13"/>
  <p:tag name="MH_PIC_SOURCE_TYPE" val="ai_match*VCG41N1350069731**1759468701964_55.139_21e4259e7904-slide-1"/>
</p:tagLst>
</file>

<file path=ppt/tags/tag5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147_2*l_h_f*1_1_1"/>
  <p:tag name="KSO_WM_TEMPLATE_CATEGORY" val="diagram"/>
  <p:tag name="KSO_WM_TEMPLATE_INDEX" val="2023314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1412658691406,&quot;width&quot;:812.9407348632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输入项正文，文字是您思想的提炼"/>
  <p:tag name="KSO_WM_UNIT_TEXT_FILL_FORE_SCHEMECOLOR_INDEX" val="1"/>
  <p:tag name="KSO_WM_UNIT_TEXT_FILL_TYPE" val="1"/>
</p:tagLst>
</file>

<file path=ppt/tags/tag5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147_2*l_h_a*1_1_1"/>
  <p:tag name="KSO_WM_TEMPLATE_CATEGORY" val="diagram"/>
  <p:tag name="KSO_WM_TEMPLATE_INDEX" val="2023314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1412658691406,&quot;width&quot;:812.9407348632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标题"/>
  <p:tag name="KSO_WM_UNIT_TEXT_FILL_FORE_SCHEMECOLOR_INDEX" val="1"/>
  <p:tag name="KSO_WM_UNIT_TEXT_FILL_TYPE" val="1"/>
</p:tagLst>
</file>

<file path=ppt/tags/tag5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147_2*l_h_d*1_2_1"/>
  <p:tag name="KSO_WM_TEMPLATE_CATEGORY" val="diagram"/>
  <p:tag name="KSO_WM_TEMPLATE_INDEX" val="20233147"/>
  <p:tag name="KSO_WM_UNIT_LAYERLEVEL" val="1_1_1"/>
  <p:tag name="KSO_WM_TAG_VERSION" val="3.0"/>
  <p:tag name="KSO_WM_UNIT_VALUE" val="735*689"/>
  <p:tag name="KSO_WM_DIAGRAM_GROUP_CODE" val="l1-1"/>
  <p:tag name="KSO_WM_UNIT_TYPE" val="l_h_d"/>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65.1412658691406,&quot;width&quot;:812.9407348632812}"/>
  <p:tag name="KSO_WM_DIAGRAM_COLOR_MATCH_VALUE" val="{&quot;shape&quot;:{&quot;fill&quot;:{&quot;solid&quot;:{&quot;brightness&quot;:0,&quot;colorType&quot;:1,&quot;foreColorIndex&quot;:5,&quot;transparency&quot;:0.5},&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UNIT_FILL_TYPE" val="1"/>
  <p:tag name="KSO_WM_UNIT_FILL_FORE_SCHEMECOLOR_INDEX" val="5"/>
  <p:tag name="KSO_WM_UNIT_FILL_FORE_SCHEMECOLOR_INDEX_BRIGHTNESS" val="0"/>
  <p:tag name="KSO_WM_UNIT_LINE_FORE_SCHEMECOLOR_INDEX" val="13"/>
  <p:tag name="MH_PIC_SOURCE_TYPE" val="ai_match***1759468701964_55.139_21e4259e7904-slide-1"/>
</p:tagLst>
</file>

<file path=ppt/tags/tag6.xml><?xml version="1.0" encoding="utf-8"?>
<p:tagLst xmlns:p="http://schemas.openxmlformats.org/presentationml/2006/main">
  <p:tag name="KSO_WM_UNIT_ID" val="_2**"/>
  <p:tag name="KSO_WM_BEAUTIFY_FLAG" val="#wm#"/>
  <p:tag name="KSO_WM_TAG_VERSION" val="3.0"/>
  <p:tag name="KSO_WM_UNIT_LAYERLEVEL" val="1"/>
  <p:tag name="KSO_WM_TEMPLATE_INDEX" val="305"/>
  <p:tag name="KSO_WM_TEMPLATE_CATEGORY" val="custom"/>
</p:tagLst>
</file>

<file path=ppt/tags/tag6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147_2*l_h_f*1_2_1"/>
  <p:tag name="KSO_WM_TEMPLATE_CATEGORY" val="diagram"/>
  <p:tag name="KSO_WM_TEMPLATE_INDEX" val="2023314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1412658691406,&quot;width&quot;:812.9407348632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输入项正文，文字是您思想的提炼"/>
  <p:tag name="KSO_WM_UNIT_TEXT_FILL_FORE_SCHEMECOLOR_INDEX" val="1"/>
  <p:tag name="KSO_WM_UNIT_TEXT_FILL_TYPE" val="1"/>
</p:tagLst>
</file>

<file path=ppt/tags/tag6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147_2*l_h_a*1_2_1"/>
  <p:tag name="KSO_WM_TEMPLATE_CATEGORY" val="diagram"/>
  <p:tag name="KSO_WM_TEMPLATE_INDEX" val="2023314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1412658691406,&quot;width&quot;:812.9407348632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标题"/>
  <p:tag name="KSO_WM_UNIT_TEXT_FILL_FORE_SCHEMECOLOR_INDEX" val="1"/>
  <p:tag name="KSO_WM_UNIT_TEXT_FILL_TYPE" val="1"/>
</p:tagLst>
</file>

<file path=ppt/tags/tag6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147_2*l_h_d*1_3_1"/>
  <p:tag name="KSO_WM_TEMPLATE_CATEGORY" val="diagram"/>
  <p:tag name="KSO_WM_TEMPLATE_INDEX" val="20233147"/>
  <p:tag name="KSO_WM_UNIT_LAYERLEVEL" val="1_1_1"/>
  <p:tag name="KSO_WM_TAG_VERSION" val="3.0"/>
  <p:tag name="KSO_WM_UNIT_VALUE" val="735*689"/>
  <p:tag name="KSO_WM_DIAGRAM_GROUP_CODE" val="l1-1"/>
  <p:tag name="KSO_WM_UNIT_TYPE" val="l_h_d"/>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65.1412658691406,&quot;width&quot;:812.9407348632812}"/>
  <p:tag name="KSO_WM_DIAGRAM_COLOR_MATCH_VALUE" val="{&quot;shape&quot;:{&quot;fill&quot;:{&quot;solid&quot;:{&quot;brightness&quot;:0,&quot;colorType&quot;:1,&quot;foreColorIndex&quot;:5,&quot;transparency&quot;:0.5},&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UNIT_FILL_TYPE" val="1"/>
  <p:tag name="KSO_WM_UNIT_FILL_FORE_SCHEMECOLOR_INDEX" val="5"/>
  <p:tag name="KSO_WM_UNIT_FILL_FORE_SCHEMECOLOR_INDEX_BRIGHTNESS" val="0"/>
  <p:tag name="KSO_WM_UNIT_LINE_FORE_SCHEMECOLOR_INDEX" val="13"/>
</p:tagLst>
</file>

<file path=ppt/tags/tag6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147_2*l_h_f*1_3_1"/>
  <p:tag name="KSO_WM_TEMPLATE_CATEGORY" val="diagram"/>
  <p:tag name="KSO_WM_TEMPLATE_INDEX" val="2023314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1412658691406,&quot;width&quot;:812.9407348632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输入项正文，文字是您思想的提炼"/>
  <p:tag name="KSO_WM_UNIT_TEXT_FILL_FORE_SCHEMECOLOR_INDEX" val="1"/>
  <p:tag name="KSO_WM_UNIT_TEXT_FILL_TYPE" val="1"/>
</p:tagLst>
</file>

<file path=ppt/tags/tag6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147_2*l_h_a*1_3_1"/>
  <p:tag name="KSO_WM_TEMPLATE_CATEGORY" val="diagram"/>
  <p:tag name="KSO_WM_TEMPLATE_INDEX" val="2023314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1412658691406,&quot;width&quot;:812.9407348632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标题"/>
  <p:tag name="KSO_WM_UNIT_TEXT_FILL_FORE_SCHEMECOLOR_INDEX" val="1"/>
  <p:tag name="KSO_WM_UNIT_TEXT_FILL_TYPE" val="1"/>
</p:tagLst>
</file>

<file path=ppt/tags/tag65.xml><?xml version="1.0" encoding="utf-8"?>
<p:tagLst xmlns:p="http://schemas.openxmlformats.org/presentationml/2006/main">
  <p:tag name="KSO_WM_UNIT_TYPE" val="a"/>
  <p:tag name="KSO_WM_UNIT_INDEX" val="1"/>
  <p:tag name="KSO_WM_BEAUTIFY_FLAG" val="#wm#"/>
  <p:tag name="KSO_WM_TAG_VERSION" val="3.0"/>
  <p:tag name="KSO_WM_TEMPLATE_INDEX" val="305"/>
  <p:tag name="KSO_WM_TEMPLATE_CATEGORY" val="custom"/>
  <p:tag name="KSO_WM_UNIT_ID" val="custom305_4*a*1"/>
  <p:tag name="KSO_WM_UNIT_LAYERLEVEL" val="1"/>
</p:tagLst>
</file>

<file path=ppt/tags/tag66.xml><?xml version="1.0" encoding="utf-8"?>
<p:tagLst xmlns:p="http://schemas.openxmlformats.org/presentationml/2006/main">
  <p:tag name="KSO_WM_SLIDE_ID" val="diagram20233147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3147"/>
  <p:tag name="KSO_WM_SLIDE_TYPE" val="text"/>
  <p:tag name="KSO_WM_SLIDE_SUBTYPE" val="diag"/>
  <p:tag name="KSO_WM_SLIDE_SIZE" val="812.941*336.878"/>
  <p:tag name="KSO_WM_SLIDE_POSITION" val="73.3256*155.822"/>
  <p:tag name="KSO_WM_SLIDE_LAYOUT" val="a_l"/>
  <p:tag name="KSO_WM_SLIDE_LAYOUT_CNT" val="1_1"/>
  <p:tag name="KSO_WM_SPECIAL_SOURCE" val="bdnull"/>
  <p:tag name="KSO_WM_DIAGRAM_GROUP_CODE" val="l1-1"/>
  <p:tag name="KSO_WM_SLIDE_DIAGTYPE" val="l"/>
</p:tagLst>
</file>

<file path=ppt/tags/tag67.xml><?xml version="1.0" encoding="utf-8"?>
<p:tagLst xmlns:p="http://schemas.openxmlformats.org/presentationml/2006/main">
  <p:tag name="KSO_WM_UNIT_TYPE" val="i"/>
  <p:tag name="KSO_WM_DECORATE_TYPE" val="i_bg"/>
  <p:tag name="KSO_WM_UNIT_INDEX" val="6"/>
  <p:tag name="KSO_WM_BEAUTIFY_FLAG" val="#wm#"/>
  <p:tag name="KSO_WM_TAG_VERSION" val="3.0"/>
  <p:tag name="KSO_WM_TEMPLATE_INDEX" val="305"/>
  <p:tag name="KSO_WM_TEMPLATE_CATEGORY" val="custom"/>
  <p:tag name="KSO_WM_UNIT_ID" val="custom305_4*i*6"/>
  <p:tag name="KSO_WM_UNIT_LAYERLEVEL"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1775_1*i*1"/>
  <p:tag name="KSO_WM_TEMPLATE_CATEGORY" val="custom"/>
  <p:tag name="KSO_WM_TEMPLATE_INDEX" val="20231775"/>
  <p:tag name="KSO_WM_UNIT_LAYERLEVEL" val="1"/>
  <p:tag name="KSO_WM_TAG_VERSION" val="3.0"/>
  <p:tag name="KSO_WM_BEAUTIFY_FLAG" val="#wm#"/>
  <p:tag name="KSO_WM_UNIT_USESOURCEFORMAT_APPLY" val="1"/>
  <p:tag name="picid" val="{46e31372-7b72-464a-a1c7-7db673410f1f}"/>
</p:tagLst>
</file>

<file path=ppt/tags/tag69.xml><?xml version="1.0" encoding="utf-8"?>
<p:tagLst xmlns:p="http://schemas.openxmlformats.org/presentationml/2006/main">
  <p:tag name="KSO_WM_UNIT_VALUE" val="855*952"/>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775_1*d*1"/>
  <p:tag name="KSO_WM_TEMPLATE_CATEGORY" val="custom"/>
  <p:tag name="KSO_WM_TEMPLATE_INDEX" val="20231775"/>
  <p:tag name="KSO_WM_UNIT_LAYERLEVEL" val="1"/>
  <p:tag name="KSO_WM_TAG_VERSION" val="3.0"/>
  <p:tag name="KSO_WM_BEAUTIFY_FLAG" val="#wm#"/>
  <p:tag name="KSO_WM_UNIT_USESOURCEFORMAT_APPLY" val="1"/>
  <p:tag name="KSO_WM_UNIT_PICTURE_SUBTYPE" val="b"/>
  <p:tag name="picid" val="{3699cff3-243f-4a20-9a27-34213326ec45}"/>
  <p:tag name="MH_PIC_SOURCE_TYPE" val="ai_match*TextGenerateImg**1759468701964_55.139_21e4259e7904-slide-2"/>
</p:tagLst>
</file>

<file path=ppt/tags/tag7.xml><?xml version="1.0" encoding="utf-8"?>
<p:tagLst xmlns:p="http://schemas.openxmlformats.org/presentationml/2006/main">
  <p:tag name="KSO_WM_UNIT_ID" val="_2**"/>
  <p:tag name="KSO_WM_BEAUTIFY_FLAG" val="#wm#"/>
  <p:tag name="KSO_WM_TAG_VERSION" val="3.0"/>
  <p:tag name="KSO_WM_UNIT_LAYERLEVEL" val="1"/>
  <p:tag name="KSO_WM_TEMPLATE_INDEX" val="305"/>
  <p:tag name="KSO_WM_TEMPLATE_CATEGORY" val="custo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
  <p:tag name="KSO_WM_UNIT_ID" val="diagram20235639_1*l_i*1_1"/>
  <p:tag name="KSO_WM_TEMPLATE_CATEGORY" val="diagram"/>
  <p:tag name="KSO_WM_TEMPLATE_INDEX" val="20235639"/>
  <p:tag name="KSO_WM_UNIT_LAYERLEVEL" val="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0,&quot;width&quot;:552.52392578125}"/>
  <p:tag name="KSO_WM_DIAGRAM_COLOR_MATCH_VALUE" val="{&quot;shape&quot;:{&quot;fill&quot;:{&quot;solid&quot;:{&quot;brightness&quot;:0,&quot;colorType&quot;:2,&quot;rgb&quot;:&quot;#ffffff&quot;,&quot;transparency&quot;: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5639_1*l_h_i*1_1_1"/>
  <p:tag name="KSO_WM_TEMPLATE_CATEGORY" val="diagram"/>
  <p:tag name="KSO_WM_TEMPLATE_INDEX" val="20235639"/>
  <p:tag name="KSO_WM_UNIT_LAYERLEVEL" val="1_1_1"/>
  <p:tag name="KSO_WM_TAG_VERSION" val="3.0"/>
  <p:tag name="KSO_WM_UNIT_TEXT_FILL_FORE_SCHEMECOLOR_INDEX_BRIGHTNESS"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0,&quot;width&quot;:552.5239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5799999833106995},&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Lst>
</file>

<file path=ppt/tags/tag72.xml><?xml version="1.0" encoding="utf-8"?>
<p:tagLst xmlns:p="http://schemas.openxmlformats.org/presentationml/2006/main">
  <p:tag name="KSO_WM_UNIT_LINE_FORE_SCHEMECOLOR_INDEX_BRIGHTNESS" val="0"/>
  <p:tag name="KSO_WM_UNIT_LINE_FILL_TYPE" val="2"/>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5639_1*l_h_i*1_1_2"/>
  <p:tag name="KSO_WM_TEMPLATE_CATEGORY" val="diagram"/>
  <p:tag name="KSO_WM_TEMPLATE_INDEX" val="2023563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60,&quot;width&quot;:552.52392578125}"/>
  <p:tag name="KSO_WM_DIAGRAM_COLOR_MATCH_VALUE" val="{&quot;shape&quot;:{&quot;fill&quot;:{&quot;type&quot;:0},&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Lst>
</file>

<file path=ppt/tags/tag7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5639_1*l_h_a*1_1_1"/>
  <p:tag name="KSO_WM_TEMPLATE_CATEGORY" val="diagram"/>
  <p:tag name="KSO_WM_TEMPLATE_INDEX" val="20235639"/>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0,&quot;width&quot;:552.5239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项标题"/>
  <p:tag name="KSO_WM_UNIT_TEXT_FILL_FORE_SCHEMECOLOR_INDEX" val="1"/>
  <p:tag name="KSO_WM_UNIT_TEXT_FILL_TYPE" val="1"/>
</p:tagLst>
</file>

<file path=ppt/tags/tag7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5639_1*l_h_f*1_1_1"/>
  <p:tag name="KSO_WM_TEMPLATE_CATEGORY" val="diagram"/>
  <p:tag name="KSO_WM_TEMPLATE_INDEX" val="20235639"/>
  <p:tag name="KSO_WM_UNIT_LAYERLEVEL" val="1_1_1"/>
  <p:tag name="KSO_WM_TAG_VERSION" val="3.0"/>
  <p:tag name="KSO_WM_UNIT_TEXT_FILL_FORE_SCHEMECOLOR_INDEX_BRIGHTNESS" val="0.2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0,&quot;width&quot;:552.5239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请尽量言简意赅地阐述您的内容观点。"/>
  <p:tag name="KSO_WM_UNIT_TEXT_FILL_FORE_SCHEMECOLOR_INDEX" val="1"/>
  <p:tag name="KSO_WM_UNIT_TEX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5639_1*l_h_i*1_2_1"/>
  <p:tag name="KSO_WM_TEMPLATE_CATEGORY" val="diagram"/>
  <p:tag name="KSO_WM_TEMPLATE_INDEX" val="20235639"/>
  <p:tag name="KSO_WM_UNIT_LAYERLEVEL" val="1_1_1"/>
  <p:tag name="KSO_WM_TAG_VERSION" val="3.0"/>
  <p:tag name="KSO_WM_UNIT_TEXT_FILL_FORE_SCHEMECOLOR_INDEX_BRIGHTNESS"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0,&quot;width&quot;:552.5239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5799999833106995},&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Lst>
</file>

<file path=ppt/tags/tag76.xml><?xml version="1.0" encoding="utf-8"?>
<p:tagLst xmlns:p="http://schemas.openxmlformats.org/presentationml/2006/main">
  <p:tag name="KSO_WM_UNIT_LINE_FORE_SCHEMECOLOR_INDEX_BRIGHTNESS" val="0"/>
  <p:tag name="KSO_WM_UNIT_LINE_FILL_TYPE" val="2"/>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5639_1*l_h_i*1_2_2"/>
  <p:tag name="KSO_WM_TEMPLATE_CATEGORY" val="diagram"/>
  <p:tag name="KSO_WM_TEMPLATE_INDEX" val="2023563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60,&quot;width&quot;:552.52392578125}"/>
  <p:tag name="KSO_WM_DIAGRAM_COLOR_MATCH_VALUE" val="{&quot;shape&quot;:{&quot;fill&quot;:{&quot;type&quot;:0},&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Lst>
</file>

<file path=ppt/tags/tag7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5639_1*l_h_a*1_2_1"/>
  <p:tag name="KSO_WM_TEMPLATE_CATEGORY" val="diagram"/>
  <p:tag name="KSO_WM_TEMPLATE_INDEX" val="20235639"/>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0,&quot;width&quot;:552.5239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项标题"/>
  <p:tag name="KSO_WM_UNIT_TEXT_FILL_FORE_SCHEMECOLOR_INDEX" val="1"/>
  <p:tag name="KSO_WM_UNIT_TEXT_FILL_TYPE" val="1"/>
</p:tagLst>
</file>

<file path=ppt/tags/tag7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5639_1*l_h_f*1_2_1"/>
  <p:tag name="KSO_WM_TEMPLATE_CATEGORY" val="diagram"/>
  <p:tag name="KSO_WM_TEMPLATE_INDEX" val="20235639"/>
  <p:tag name="KSO_WM_UNIT_LAYERLEVEL" val="1_1_1"/>
  <p:tag name="KSO_WM_TAG_VERSION" val="3.0"/>
  <p:tag name="KSO_WM_UNIT_TEXT_FILL_FORE_SCHEMECOLOR_INDEX_BRIGHTNESS" val="0.2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0,&quot;width&quot;:552.5239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请尽量言简意赅地阐述您的内容观点。"/>
  <p:tag name="KSO_WM_UNIT_TEXT_FILL_FORE_SCHEMECOLOR_INDEX" val="1"/>
  <p:tag name="KSO_WM_UNIT_TEXT_FILL_TYPE" val="1"/>
</p:tagLst>
</file>

<file path=ppt/tags/tag79.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TEXT_FILL_FORE_SCHEMECOLOR_INDEX" val="13"/>
  <p:tag name="KSO_WM_UNIT_TEXT_FILL_TYPE" val="1"/>
  <p:tag name="KSO_WM_UNIT_USESOURCEFORMAT_APPLY" val="1"/>
  <p:tag name="KSO_WM_TEMPLATE_INDEX" val="20231775"/>
  <p:tag name="KSO_WM_UNIT_ID" val="custom20231775_1*a*1"/>
  <p:tag name="KSO_WM_UNIT_PRESET_TEXT" val="单击此处添加标题"/>
  <p:tag name="KSO_WM_UNIT_TEXT_TYPE" val="1"/>
</p:tagLst>
</file>

<file path=ppt/tags/tag8.xml><?xml version="1.0" encoding="utf-8"?>
<p:tagLst xmlns:p="http://schemas.openxmlformats.org/presentationml/2006/main">
  <p:tag name="KSO_WM_UNIT_ID" val="_2**"/>
  <p:tag name="KSO_WM_BEAUTIFY_FLAG" val="#wm#"/>
  <p:tag name="KSO_WM_TAG_VERSION" val="3.0"/>
  <p:tag name="KSO_WM_UNIT_LAYERLEVEL" val="1"/>
  <p:tag name="KSO_WM_TEMPLATE_INDEX" val="305"/>
  <p:tag name="KSO_WM_TEMPLATE_CATEGORY" val="custom"/>
</p:tagLst>
</file>

<file path=ppt/tags/tag80.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52.189*360"/>
  <p:tag name="KSO_WM_SLIDE_POSITION" val="360.3*131.95"/>
  <p:tag name="KSO_WM_SLIDE_LAYOUT" val="a_d_l"/>
  <p:tag name="KSO_WM_SLIDE_LAYOUT_CNT" val="1_1_1"/>
  <p:tag name="KSO_WM_SPECIAL_SOURCE" val="bdnull"/>
  <p:tag name="KSO_WM_DIAGRAM_GROUP_CODE" val="l1-1"/>
  <p:tag name="KSO_WM_SLIDE_DIAGTYPE" val="l"/>
  <p:tag name="KSO_WM_TEMPLATE_INDEX" val="20231775"/>
  <p:tag name="KSO_WM_TEMPLATE_SUBCATEGORY" val="0"/>
  <p:tag name="KSO_WM_SLIDE_INDEX" val="1"/>
  <p:tag name="KSO_WM_TAG_VERSION" val="3.0"/>
  <p:tag name="KSO_WM_SLIDE_ID" val="custom20231775_1"/>
  <p:tag name="KSO_WM_SLIDE_ITEM_CNT" val="3"/>
</p:tagLst>
</file>

<file path=ppt/tags/tag81.xml><?xml version="1.0" encoding="utf-8"?>
<p:tagLst xmlns:p="http://schemas.openxmlformats.org/presentationml/2006/main">
  <p:tag name="KSO_WM_UNIT_TYPE" val="i"/>
  <p:tag name="KSO_WM_DECORATE_TYPE" val="i_bg"/>
  <p:tag name="KSO_WM_UNIT_INDEX" val="6"/>
  <p:tag name="KSO_WM_BEAUTIFY_FLAG" val="#wm#"/>
  <p:tag name="KSO_WM_TAG_VERSION" val="3.0"/>
  <p:tag name="KSO_WM_TEMPLATE_INDEX" val="305"/>
  <p:tag name="KSO_WM_TEMPLATE_CATEGORY" val="custom"/>
  <p:tag name="KSO_WM_UNIT_ID" val="custom305_4*i*6"/>
  <p:tag name="KSO_WM_UNIT_LAYERLEVEL" val="1"/>
</p:tagLst>
</file>

<file path=ppt/tags/tag8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0968_1*l_h_i*1_1_1"/>
  <p:tag name="KSO_WM_TEMPLATE_CATEGORY" val="diagram"/>
  <p:tag name="KSO_WM_TEMPLATE_INDEX" val="20230968"/>
  <p:tag name="KSO_WM_UNIT_LAYERLEVEL" val="1_1_1"/>
  <p:tag name="KSO_WM_TAG_VERSION" val="3.0"/>
  <p:tag name="KSO_WM_BEAUTIFY_FLAG" val="#wm#"/>
  <p:tag name="KSO_WM_DIAGRAM_MAX_ITEMCNT" val="4"/>
  <p:tag name="KSO_WM_DIAGRAM_MIN_ITEMCNT" val="2"/>
  <p:tag name="KSO_WM_DIAGRAM_VIRTUALLY_FRAME" val="{&quot;height&quot;:366.2639465332031,&quot;width&quot;:850.4000244140625}"/>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15"/>
  <p:tag name="KSO_WM_UNIT_SHADOW_SCHEMECOLOR_INDEX" val="14"/>
  <p:tag name="KSO_WM_UNIT_TEXT_FILL_FORE_SCHEMECOLOR_INDEX_BRIGHTNESS" val="0"/>
  <p:tag name="KSO_WM_UNIT_TEXT_FILL_FORE_SCHEMECOLOR_INDEX" val="2"/>
  <p:tag name="KSO_WM_UNIT_TEXT_FILL_TYPE" val="1"/>
  <p:tag name="KSO_WM_UNIT_FILL_TYPE" val="1"/>
  <p:tag name="KSO_WM_UNIT_FILL_FORE_SCHEMECOLOR_INDEX" val="13"/>
  <p:tag name="KSO_WM_UNIT_FILL_FORE_SCHEMECOLOR_INDEX_BRIGHTNESS" val="0.6"/>
  <p:tag name="KSO_WM_UNIT_LINE_FORE_SCHEMECOLOR_INDEX" val="13"/>
</p:tagLst>
</file>

<file path=ppt/tags/tag83.xml><?xml version="1.0" encoding="utf-8"?>
<p:tagLst xmlns:p="http://schemas.openxmlformats.org/presentationml/2006/main">
  <p:tag name="KSO_WM_DIAGRAM_VERSION" val="3"/>
  <p:tag name="KSO_WM_DIAGRAM_COLOR_TRICK" val="1"/>
  <p:tag name="KSO_WM_DIAGRAM_COLOR_TEXT_CAN_REMOVE" val="n"/>
  <p:tag name="KSO_WM_UNIT_VALUE" val="817*1399"/>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0968_1*l_h_d*1_1_1"/>
  <p:tag name="KSO_WM_TEMPLATE_CATEGORY" val="diagram"/>
  <p:tag name="KSO_WM_TEMPLATE_INDEX" val="20230968"/>
  <p:tag name="KSO_WM_UNIT_LAYERLEVEL" val="1_1_1"/>
  <p:tag name="KSO_WM_TAG_VERSION" val="3.0"/>
  <p:tag name="KSO_WM_BEAUTIFY_FLAG" val="#wm#"/>
  <p:tag name="KSO_WM_DIAGRAM_MAX_ITEMCNT" val="4"/>
  <p:tag name="KSO_WM_DIAGRAM_MIN_ITEMCNT" val="2"/>
  <p:tag name="KSO_WM_DIAGRAM_VIRTUALLY_FRAME" val="{&quot;height&quot;:366.2639465332031,&quot;width&quot;:850.4000244140625}"/>
  <p:tag name="KSO_WM_DIAGRAM_COLOR_MATCH_VALUE" val="{&quot;shape&quot;:{&quot;fill&quot;:{&quot;solid&quot;:{&quot;brightness&quot;:0,&quot;colorType&quot;:1,&quot;foreColorIndex&quot;:5,&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5"/>
  <p:tag name="KSO_WM_UNIT_FILL_FORE_SCHEMECOLOR_INDEX_BRIGHTNESS" val="0"/>
  <p:tag name="KSO_WM_UNIT_LINE_FORE_SCHEMECOLOR_INDEX" val="13"/>
  <p:tag name="KSO_WM_UNIT_PICTURE_SUBTYPE" val="b"/>
  <p:tag name="MH_PIC_SOURCE_TYPE" val="ai_match*VCG41N1309327770**1759468701964_55.139_21e4259e7904-slide-3"/>
</p:tagLst>
</file>

<file path=ppt/tags/tag8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968_1*l_h_a*1_1_1"/>
  <p:tag name="KSO_WM_TEMPLATE_CATEGORY" val="diagram"/>
  <p:tag name="KSO_WM_TEMPLATE_INDEX" val="202309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6.2639465332031,&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PRESET_TEXT" val="添加标题"/>
  <p:tag name="KSO_WM_UNIT_TEXT_FILL_FORE_SCHEMECOLOR_INDEX" val="1"/>
  <p:tag name="KSO_WM_UNIT_TEXT_FILL_TYPE" val="1"/>
  <p:tag name="KSO_WM_UNIT_TEXT_TYPE" val="1"/>
</p:tagLst>
</file>

<file path=ppt/tags/tag8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968_1*l_h_f*1_1_1"/>
  <p:tag name="KSO_WM_TEMPLATE_CATEGORY" val="diagram"/>
  <p:tag name="KSO_WM_TEMPLATE_INDEX" val="202309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6.2639465332031,&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UNIT_TEXT_LAYER_COUNT" val="1"/>
</p:tagLst>
</file>

<file path=ppt/tags/tag8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0968_1*l_h_i*1_2_1"/>
  <p:tag name="KSO_WM_TEMPLATE_CATEGORY" val="diagram"/>
  <p:tag name="KSO_WM_TEMPLATE_INDEX" val="20230968"/>
  <p:tag name="KSO_WM_UNIT_LAYERLEVEL" val="1_1_1"/>
  <p:tag name="KSO_WM_TAG_VERSION" val="3.0"/>
  <p:tag name="KSO_WM_BEAUTIFY_FLAG" val="#wm#"/>
  <p:tag name="KSO_WM_DIAGRAM_MAX_ITEMCNT" val="4"/>
  <p:tag name="KSO_WM_DIAGRAM_MIN_ITEMCNT" val="2"/>
  <p:tag name="KSO_WM_DIAGRAM_VIRTUALLY_FRAME" val="{&quot;height&quot;:366.2639465332031,&quot;width&quot;:850.4000244140625}"/>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FILL_TYPE" val="1"/>
  <p:tag name="KSO_WM_UNIT_FILL_FORE_SCHEMECOLOR_INDEX" val="5"/>
  <p:tag name="KSO_WM_UNIT_FILL_FORE_SCHEMECOLOR_INDEX_BRIGHTNESS" val="0"/>
  <p:tag name="KSO_WM_UNIT_LINE_FORE_SCHEMECOLOR_INDEX" val="5"/>
</p:tagLst>
</file>

<file path=ppt/tags/tag8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968_1*l_h_a*1_2_1"/>
  <p:tag name="KSO_WM_TEMPLATE_CATEGORY" val="diagram"/>
  <p:tag name="KSO_WM_TEMPLATE_INDEX" val="202309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6.2639465332031,&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PRESET_TEXT" val="添加标题"/>
  <p:tag name="KSO_WM_UNIT_TEXT_TYPE" val="1"/>
</p:tagLst>
</file>

<file path=ppt/tags/tag8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968_1*l_h_f*1_2_1"/>
  <p:tag name="KSO_WM_TEMPLATE_CATEGORY" val="diagram"/>
  <p:tag name="KSO_WM_TEMPLATE_INDEX" val="202309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6.2639465332031,&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PRESET_TEXT" val="单击此处输入你的项正文，文字是您思想的提炼，请尽量言简意赅的阐述观点。"/>
  <p:tag name="KSO_WM_UNIT_TEXT_TYPE" val="1"/>
  <p:tag name="KSO_WM_UNIT_TEXT_LAYER_COUNT" val="1"/>
</p:tagLst>
</file>

<file path=ppt/tags/tag89.xml><?xml version="1.0" encoding="utf-8"?>
<p:tagLst xmlns:p="http://schemas.openxmlformats.org/presentationml/2006/main">
  <p:tag name="KSO_WM_DIAGRAM_VERSION" val="3"/>
  <p:tag name="KSO_WM_DIAGRAM_COLOR_TRICK" val="1"/>
  <p:tag name="KSO_WM_DIAGRAM_COLOR_TEXT_CAN_REMOVE" val="n"/>
  <p:tag name="KSO_WM_UNIT_VALUE" val="817*1399"/>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0968_1*l_h_d*1_2_1"/>
  <p:tag name="KSO_WM_TEMPLATE_CATEGORY" val="diagram"/>
  <p:tag name="KSO_WM_TEMPLATE_INDEX" val="20230968"/>
  <p:tag name="KSO_WM_UNIT_LAYERLEVEL" val="1_1_1"/>
  <p:tag name="KSO_WM_TAG_VERSION" val="3.0"/>
  <p:tag name="KSO_WM_BEAUTIFY_FLAG" val="#wm#"/>
  <p:tag name="KSO_WM_DIAGRAM_MAX_ITEMCNT" val="4"/>
  <p:tag name="KSO_WM_DIAGRAM_MIN_ITEMCNT" val="2"/>
  <p:tag name="KSO_WM_DIAGRAM_VIRTUALLY_FRAME" val="{&quot;height&quot;:366.2639465332031,&quot;width&quot;:850.4000244140625}"/>
  <p:tag name="KSO_WM_DIAGRAM_COLOR_MATCH_VALUE" val="{&quot;shape&quot;:{&quot;fill&quot;:{&quot;solid&quot;:{&quot;brightness&quot;:0,&quot;colorType&quot;:1,&quot;foreColorIndex&quot;:5,&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5"/>
  <p:tag name="KSO_WM_UNIT_FILL_FORE_SCHEMECOLOR_INDEX_BRIGHTNESS" val="0"/>
  <p:tag name="KSO_WM_UNIT_LINE_FORE_SCHEMECOLOR_INDEX" val="13"/>
  <p:tag name="KSO_WM_UNIT_PICTURE_SUBTYPE" val="b"/>
  <p:tag name="MH_PIC_SOURCE_TYPE" val="ai_match***1759468701964_55.139_21e4259e7904-slide-3"/>
</p:tagLst>
</file>

<file path=ppt/tags/tag9.xml><?xml version="1.0" encoding="utf-8"?>
<p:tagLst xmlns:p="http://schemas.openxmlformats.org/presentationml/2006/main">
  <p:tag name="KSO_WM_UNIT_ID" val="_2**"/>
  <p:tag name="KSO_WM_BEAUTIFY_FLAG" val="#wm#"/>
  <p:tag name="KSO_WM_TAG_VERSION" val="3.0"/>
  <p:tag name="KSO_WM_UNIT_LAYERLEVEL" val="1"/>
  <p:tag name="KSO_WM_TEMPLATE_INDEX" val="305"/>
  <p:tag name="KSO_WM_TEMPLATE_CATEGORY" val="custom"/>
</p:tagLst>
</file>

<file path=ppt/tags/tag90.xml><?xml version="1.0" encoding="utf-8"?>
<p:tagLst xmlns:p="http://schemas.openxmlformats.org/presentationml/2006/main">
  <p:tag name="KSO_WM_UNIT_TYPE" val="a"/>
  <p:tag name="KSO_WM_UNIT_INDEX" val="1"/>
  <p:tag name="KSO_WM_BEAUTIFY_FLAG" val="#wm#"/>
  <p:tag name="KSO_WM_TAG_VERSION" val="3.0"/>
  <p:tag name="KSO_WM_TEMPLATE_INDEX" val="305"/>
  <p:tag name="KSO_WM_TEMPLATE_CATEGORY" val="custom"/>
  <p:tag name="KSO_WM_UNIT_ID" val="custom305_4*a*1"/>
  <p:tag name="KSO_WM_UNIT_LAYERLEVEL" val="1"/>
</p:tagLst>
</file>

<file path=ppt/tags/tag91.xml><?xml version="1.0" encoding="utf-8"?>
<p:tagLst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diagram"/>
  <p:tag name="KSO_WM_TEMPLATE_INDEX" val="20230968"/>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92.xml><?xml version="1.0" encoding="utf-8"?>
<p:tagLst xmlns:p="http://schemas.openxmlformats.org/presentationml/2006/main">
  <p:tag name="KSO_WM_UNIT_TYPE" val="i"/>
  <p:tag name="KSO_WM_DECORATE_TYPE" val="i_bg"/>
  <p:tag name="KSO_WM_UNIT_INDEX" val="6"/>
  <p:tag name="KSO_WM_BEAUTIFY_FLAG" val="#wm#"/>
  <p:tag name="KSO_WM_TAG_VERSION" val="3.0"/>
  <p:tag name="KSO_WM_TEMPLATE_INDEX" val="305"/>
  <p:tag name="KSO_WM_TEMPLATE_CATEGORY" val="custom"/>
  <p:tag name="KSO_WM_UNIT_ID" val="custom305_4*i*6"/>
  <p:tag name="KSO_WM_UNIT_LAYERLEVEL"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593_1*d*1"/>
  <p:tag name="KSO_WM_TEMPLATE_CATEGORY" val="custom"/>
  <p:tag name="KSO_WM_TEMPLATE_INDEX" val="20233593"/>
  <p:tag name="KSO_WM_UNIT_LAYERLEVEL" val="1"/>
  <p:tag name="KSO_WM_TAG_VERSION" val="3.0"/>
  <p:tag name="KSO_WM_BEAUTIFY_FLAG" val="#wm#"/>
  <p:tag name="KSO_WM_UNIT_VALUE" val="1265*1948"/>
  <p:tag name="KSO_WM_UNIT_PICTURE_SUBTYPE" val="a"/>
  <p:tag name="MH_PIC_SOURCE_TYPE" val="ai_match*TextGenerateImg**1759468701964_55.139_21e4259e7904-slide-4"/>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96_1*l_i*1_1"/>
  <p:tag name="KSO_WM_TEMPLATE_CATEGORY" val="diagram"/>
  <p:tag name="KSO_WM_TEMPLATE_INDEX" val="20235596"/>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4"/>
  <p:tag name="KSO_WM_DIAGRAM_MIN_ITEMCNT" val="2"/>
  <p:tag name="KSO_WM_DIAGRAM_VIRTUALLY_FRAME" val="{&quot;height&quot;:360.75,&quot;width&quot;:264.20001220703125}"/>
  <p:tag name="KSO_WM_DIAGRAM_COLOR_MATCH_VALUE" val="{&quot;shape&quot;:{&quot;fill&quot;:{&quot;solid&quot;:{&quot;brightness&quot;:0,&quot;colorType&quot;:2,&quot;rgb&quot;:&quot;#ffffff&quot;,&quot;transparency&quot;: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96_1*l_h_f*1_1_1"/>
  <p:tag name="KSO_WM_TEMPLATE_CATEGORY" val="diagram"/>
  <p:tag name="KSO_WM_TEMPLATE_INDEX" val="20235596"/>
  <p:tag name="KSO_WM_UNIT_LAYERLEVEL" val="1_1_1"/>
  <p:tag name="KSO_WM_TAG_VERSION" val="3.0"/>
  <p:tag name="KSO_WM_BEAUTIFY_FLAG" val="#wm#"/>
  <p:tag name="KSO_WM_UNIT_SUBTYPE" val="a"/>
  <p:tag name="KSO_WM_UNIT_TEXT_LAYER_COUNT" val="1"/>
  <p:tag name="KSO_WM_UNIT_NOCLEAR" val="0"/>
  <p:tag name="KSO_WM_DIAGRAM_GROUP_CODE" val="l1-1"/>
  <p:tag name="KSO_WM_UNIT_TYPE" val="l_h_f"/>
  <p:tag name="KSO_WM_UNIT_INDEX" val="1_1_1"/>
  <p:tag name="KSO_WM_DIAGRAM_VERSION" val="3"/>
  <p:tag name="KSO_WM_DIAGRAM_COLOR_TRICK" val="1"/>
  <p:tag name="KSO_WM_DIAGRAM_COLOR_TEXT_CAN_REMOVE" val="n"/>
  <p:tag name="KSO_WM_UNIT_PRESET_TEXT" val="单击此处添加正文，文字是您思想的提炼，请言简意赅阐述内容。"/>
  <p:tag name="KSO_WM_UNIT_TEXT_FILL_FORE_SCHEMECOLOR_INDEX" val="1"/>
  <p:tag name="KSO_WM_UNIT_TEXT_FILL_TYPE" val="1"/>
  <p:tag name="KSO_WM_UNIT_TEXT_TYPE" val="1"/>
  <p:tag name="KSO_WM_DIAGRAM_MAX_ITEMCNT" val="4"/>
  <p:tag name="KSO_WM_DIAGRAM_MIN_ITEMCNT" val="2"/>
  <p:tag name="KSO_WM_DIAGRAM_VIRTUALLY_FRAME" val="{&quot;height&quot;:360.75,&quot;width&quot;:264.20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96_1*l_h_a*1_1_1"/>
  <p:tag name="KSO_WM_TEMPLATE_CATEGORY" val="diagram"/>
  <p:tag name="KSO_WM_TEMPLATE_INDEX" val="20235596"/>
  <p:tag name="KSO_WM_UNIT_LAYERLEVEL" val="1_1_1"/>
  <p:tag name="KSO_WM_TAG_VERSION" val="3.0"/>
  <p:tag name="KSO_WM_BEAUTIFY_FLAG" val="#wm#"/>
  <p:tag name="KSO_WM_UNIT_ISCONTENTSTITLE" val="0"/>
  <p:tag name="KSO_WM_UNIT_ISNUMDGMTITLE" val="0"/>
  <p:tag name="KSO_WM_UNIT_NOCLEAR" val="0"/>
  <p:tag name="KSO_WM_DIAGRAM_GROUP_CODE" val="l1-1"/>
  <p:tag name="KSO_WM_UNIT_TYPE" val="l_h_a"/>
  <p:tag name="KSO_WM_UNIT_INDEX" val="1_1_1"/>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UNIT_TEXT_TYPE" val="1"/>
  <p:tag name="KSO_WM_DIAGRAM_MAX_ITEMCNT" val="4"/>
  <p:tag name="KSO_WM_DIAGRAM_MIN_ITEMCNT" val="2"/>
  <p:tag name="KSO_WM_DIAGRAM_VIRTUALLY_FRAME" val="{&quot;height&quot;:360.75,&quot;width&quot;:264.20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96_1*l_h_f*1_2_1"/>
  <p:tag name="KSO_WM_TEMPLATE_CATEGORY" val="diagram"/>
  <p:tag name="KSO_WM_TEMPLATE_INDEX" val="20235596"/>
  <p:tag name="KSO_WM_UNIT_LAYERLEVEL" val="1_1_1"/>
  <p:tag name="KSO_WM_TAG_VERSION" val="3.0"/>
  <p:tag name="KSO_WM_BEAUTIFY_FLAG" val="#wm#"/>
  <p:tag name="KSO_WM_UNIT_SUBTYPE" val="a"/>
  <p:tag name="KSO_WM_UNIT_TEXT_LAYER_COUNT" val="1"/>
  <p:tag name="KSO_WM_UNIT_NOCLEAR" val="0"/>
  <p:tag name="KSO_WM_DIAGRAM_GROUP_CODE" val="l1-1"/>
  <p:tag name="KSO_WM_UNIT_TYPE" val="l_h_f"/>
  <p:tag name="KSO_WM_UNIT_INDEX" val="1_2_1"/>
  <p:tag name="KSO_WM_DIAGRAM_VERSION" val="3"/>
  <p:tag name="KSO_WM_DIAGRAM_COLOR_TRICK" val="1"/>
  <p:tag name="KSO_WM_DIAGRAM_COLOR_TEXT_CAN_REMOVE" val="n"/>
  <p:tag name="KSO_WM_UNIT_PRESET_TEXT" val="添加正文，文字是您思想的提炼，请言简意赅阐述内容。"/>
  <p:tag name="KSO_WM_UNIT_TEXT_FILL_FORE_SCHEMECOLOR_INDEX" val="1"/>
  <p:tag name="KSO_WM_UNIT_TEXT_FILL_TYPE" val="1"/>
  <p:tag name="KSO_WM_UNIT_TEXT_TYPE" val="1"/>
  <p:tag name="KSO_WM_DIAGRAM_MAX_ITEMCNT" val="4"/>
  <p:tag name="KSO_WM_DIAGRAM_MIN_ITEMCNT" val="2"/>
  <p:tag name="KSO_WM_DIAGRAM_VIRTUALLY_FRAME" val="{&quot;height&quot;:360.75,&quot;width&quot;:264.20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96_1*l_h_a*1_2_1"/>
  <p:tag name="KSO_WM_TEMPLATE_CATEGORY" val="diagram"/>
  <p:tag name="KSO_WM_TEMPLATE_INDEX" val="20235596"/>
  <p:tag name="KSO_WM_UNIT_LAYERLEVEL" val="1_1_1"/>
  <p:tag name="KSO_WM_TAG_VERSION" val="3.0"/>
  <p:tag name="KSO_WM_BEAUTIFY_FLAG" val="#wm#"/>
  <p:tag name="KSO_WM_UNIT_ISCONTENTSTITLE" val="0"/>
  <p:tag name="KSO_WM_UNIT_ISNUMDGMTITLE" val="0"/>
  <p:tag name="KSO_WM_UNIT_NOCLEAR" val="0"/>
  <p:tag name="KSO_WM_DIAGRAM_GROUP_CODE" val="l1-1"/>
  <p:tag name="KSO_WM_UNIT_TYPE" val="l_h_a"/>
  <p:tag name="KSO_WM_UNIT_INDEX" val="1_2_1"/>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UNIT_TEXT_TYPE" val="1"/>
  <p:tag name="KSO_WM_DIAGRAM_MAX_ITEMCNT" val="4"/>
  <p:tag name="KSO_WM_DIAGRAM_MIN_ITEMCNT" val="2"/>
  <p:tag name="KSO_WM_DIAGRAM_VIRTUALLY_FRAME" val="{&quot;height&quot;:360.75,&quot;width&quot;:264.20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96_1*l_h_i*1_1_1"/>
  <p:tag name="KSO_WM_TEMPLATE_CATEGORY" val="diagram"/>
  <p:tag name="KSO_WM_TEMPLATE_INDEX" val="20235596"/>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60.75,&quot;width&quot;:264.20001220703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光庭标准配色">
      <a:dk1>
        <a:srgbClr val="000000"/>
      </a:dk1>
      <a:lt1>
        <a:srgbClr val="FFFFFF"/>
      </a:lt1>
      <a:dk2>
        <a:srgbClr val="727171"/>
      </a:dk2>
      <a:lt2>
        <a:srgbClr val="8F97AA"/>
      </a:lt2>
      <a:accent1>
        <a:srgbClr val="E61932"/>
      </a:accent1>
      <a:accent2>
        <a:srgbClr val="3B8FFF"/>
      </a:accent2>
      <a:accent3>
        <a:srgbClr val="E4E4E4"/>
      </a:accent3>
      <a:accent4>
        <a:srgbClr val="F0CC7E"/>
      </a:accent4>
      <a:accent5>
        <a:srgbClr val="8F97A9"/>
      </a:accent5>
      <a:accent6>
        <a:srgbClr val="FFFFFF"/>
      </a:accent6>
      <a:hlink>
        <a:srgbClr val="3B8FFF"/>
      </a:hlink>
      <a:folHlink>
        <a:srgbClr val="FFFFFF"/>
      </a:folHlink>
    </a:clrScheme>
    <a:fontScheme name="Office">
      <a:majorFont>
        <a:latin typeface="HarmonyOS Sans SC Medium"/>
        <a:ea typeface="HarmonyOS Sans SC"/>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HarmonyOS Sans SC Light"/>
        <a:ea typeface="HarmonyOS Sans SC"/>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1"/>
            </a:gs>
            <a:gs pos="100000">
              <a:srgbClr val="E9EEF5"/>
            </a:gs>
          </a:gsLst>
          <a:lin ang="16200000" scaled="0"/>
        </a:gradFill>
        <a:ln w="6350">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HarmonyOS Sans SC" panose="00000500000000000000" pitchFamily="2" charset="-122"/>
            <a:ea typeface="HarmonyOS Sans SC" panose="00000500000000000000" pitchFamily="2"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4202</Words>
  <Application>WPS 演示</Application>
  <PresentationFormat>宽屏</PresentationFormat>
  <Paragraphs>259</Paragraphs>
  <Slides>23</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23</vt:i4>
      </vt:variant>
    </vt:vector>
  </HeadingPairs>
  <TitlesOfParts>
    <vt:vector size="38" baseType="lpstr">
      <vt:lpstr>Arial</vt:lpstr>
      <vt:lpstr>宋体</vt:lpstr>
      <vt:lpstr>Wingdings</vt:lpstr>
      <vt:lpstr>HarmonyOS Sans SC</vt:lpstr>
      <vt:lpstr>HarmonyOS Sans SC Light</vt:lpstr>
      <vt:lpstr>HarmonyOS Sans SC Medium</vt:lpstr>
      <vt:lpstr>微软雅黑</vt:lpstr>
      <vt:lpstr>MiSans Normal</vt:lpstr>
      <vt:lpstr>微软雅黑 Light</vt:lpstr>
      <vt:lpstr>等线</vt:lpstr>
      <vt:lpstr>Arial Unicode MS</vt:lpstr>
      <vt:lpstr>Calibri</vt:lpstr>
      <vt:lpstr>MS PGothic</vt:lpstr>
      <vt:lpstr>WPS</vt:lpstr>
      <vt:lpstr>Office 主题​​</vt:lpstr>
      <vt:lpstr>PowerPoint 演示文稿</vt:lpstr>
      <vt:lpstr>PowerPoint 演示文稿</vt:lpstr>
      <vt:lpstr>PowerPoint 演示文稿</vt:lpstr>
      <vt:lpstr>カーラ自動運転学習プログラム</vt:lpstr>
      <vt:lpstr>PowerPoint 演示文稿</vt:lpstr>
      <vt:lpstr>コア機能のマスター</vt:lpstr>
      <vt:lpstr>PowerPoint 演示文稿</vt:lpstr>
      <vt:lpstr>アルゴリズム開発の実践</vt:lpstr>
      <vt:lpstr>テストと検証</vt:lpstr>
      <vt:lpstr>データ収集と処理</vt:lpstr>
      <vt:lpstr>基本的な入門と環境構築：**コアタスク：**</vt:lpstr>
      <vt:lpstr>基本的な入門と環境構築：**コアタスク：**</vt:lpstr>
      <vt:lpstr>PowerPoint 演示文稿</vt:lpstr>
      <vt:lpstr>基本的な入門と環境構築：**コアタスク：**</vt:lpstr>
      <vt:lpstr>PowerPoint 演示文稿</vt:lpstr>
      <vt:lpstr>PowerPoint 演示文稿</vt:lpstr>
      <vt:lpstr>PowerPoint 演示文稿</vt:lpstr>
      <vt:lpstr>PowerPoint 演示文稿</vt:lpstr>
      <vt:lpstr>第3段階：高度なアプリケーションとプロジェクト開発：**コアタスク：**</vt:lpstr>
      <vt:lpstr>PowerPoint 演示文稿</vt:lpstr>
      <vt:lpstr>第3段階：高度なアプリケーションとプロジェクト開発：**コアタスク：**</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钱钱</cp:lastModifiedBy>
  <cp:revision>6</cp:revision>
  <dcterms:created xsi:type="dcterms:W3CDTF">2023-08-09T12:44:00Z</dcterms:created>
  <dcterms:modified xsi:type="dcterms:W3CDTF">2025-10-03T05:39:28Z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2052-12.1.0.20784</vt:lpwstr>
  </property>
</Properties>
</file>